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7648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666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322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989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4168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735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4789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361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171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765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9705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AA4FD-CC11-41E1-9F6A-EE1D9F52C89D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6832E-3581-485A-9540-438C38624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557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ОСОБООХРАНЯЕМЫЕ</a:t>
            </a:r>
            <a:r>
              <a:rPr lang="ru-RU" sz="6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ПРИРОДНЫЕ </a:t>
            </a:r>
            <a:br>
              <a:rPr lang="ru-RU" sz="6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ТЕРРИТОРИИ СЛОНИМСКОГО</a:t>
            </a:r>
            <a:br>
              <a:rPr lang="ru-RU" sz="6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487830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Геоморфологический памятник природы республиканского значения «Гора Колпак» (находится на территории </a:t>
            </a:r>
            <a:r>
              <a:rPr lang="ru-RU" sz="1800" b="1" dirty="0" err="1" smtClean="0"/>
              <a:t>Сеньковщинского</a:t>
            </a:r>
            <a:r>
              <a:rPr lang="ru-RU" sz="1800" b="1" dirty="0" smtClean="0"/>
              <a:t> сельского Совета, на расстоянии 0,45 км на юго-восток от окраины деревни Поречье Слонимского района, длина 60,0 м, ширина 40,0, высота 13,0 м, площадь 2400 м. кв., морфология – </a:t>
            </a:r>
            <a:r>
              <a:rPr lang="ru-RU" sz="1800" b="1" dirty="0" err="1" smtClean="0"/>
              <a:t>погорок</a:t>
            </a:r>
            <a:r>
              <a:rPr lang="ru-RU" sz="1800" b="1" dirty="0" smtClean="0"/>
              <a:t>)</a:t>
            </a:r>
            <a:endParaRPr lang="ru-RU" sz="1800" b="1" dirty="0"/>
          </a:p>
        </p:txBody>
      </p:sp>
      <p:pic>
        <p:nvPicPr>
          <p:cNvPr id="3074" name="Picture 2" descr="D:\Почта\Фото ООПТ\Гора Колпак\489_89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4038600" cy="3500462"/>
          </a:xfrm>
          <a:prstGeom prst="rect">
            <a:avLst/>
          </a:prstGeom>
          <a:noFill/>
        </p:spPr>
      </p:pic>
      <p:pic>
        <p:nvPicPr>
          <p:cNvPr id="3075" name="Picture 3" descr="D:\Почта\Фото ООПТ\Гора Колпак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28802"/>
            <a:ext cx="403860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Геологический памятник природы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местного значения «Гора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Перовка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 (находится на территории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Сеньковщинского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сельского Совета, на расстоянии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0,7 км на запад от  агрогородка Василевичи Слонимского района, длина 0,5 км, ширина 50-100 м, периметр 0,75 км,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морфология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грядовая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1800" i="1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099" name="Picture 3" descr="D:\Почта\Фото ООПТ\Гора Перовка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4214842"/>
          </a:xfrm>
          <a:prstGeom prst="rect">
            <a:avLst/>
          </a:prstGeom>
          <a:noFill/>
        </p:spPr>
      </p:pic>
      <p:pic>
        <p:nvPicPr>
          <p:cNvPr id="4100" name="Picture 4" descr="D:\Почта\Фото ООПТ\Гора Перовка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14488"/>
            <a:ext cx="4038600" cy="4214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Борковский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концовоморенный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массив (находится на территории Деревновского сельского Совета,  в 2-х км на северо-восток от деревни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Бояры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Слонимского района, длина 3,5 км, ширина 3,0 км, площадь 574 га)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Почта\Фото ООПТ\Борковский КММ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85926"/>
            <a:ext cx="4038600" cy="3333771"/>
          </a:xfrm>
          <a:prstGeom prst="rect">
            <a:avLst/>
          </a:prstGeom>
          <a:noFill/>
        </p:spPr>
      </p:pic>
      <p:pic>
        <p:nvPicPr>
          <p:cNvPr id="9219" name="Picture 3" descr="D:\Почта\Фото ООПТ\Борковский КММ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85926"/>
            <a:ext cx="4038600" cy="3341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Республиканский заказник биологического значения «Слонимский»  (находится на территории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Альбертинского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лесничества Слонимского лесхоза, площадь 4812,73 га, обитает 102 вида птиц, из них 9, занесенных в Красную книгу)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Почта\Фото ООПТ\IMG_61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8195" name="Picture 3" descr="D:\Почта\Фото ООПТ\IMG_61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Лапчатка скальная (место произрастания находится на территории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Поречского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лесничества Слонимского лесхоза)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Почта\Фото ООПТ\Лапчатка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7171" name="Picture 3" descr="D:\Почта\Фото ООПТ\Лапчатка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03177"/>
            <a:ext cx="4038600" cy="3120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Геологический памятник природы местного значения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Приреченская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дюна» (находится  на расстоянии 1,2 км на восток от деревни Приречье Слонимского района, на правом берегу р.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Щара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имеет площадь 40,0 га)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User\Desktop\IMG_001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30" y="1600200"/>
            <a:ext cx="33259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Users\User\Desktop\IMG_0015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1451" y="1600200"/>
            <a:ext cx="333209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Геоморфологический памятник природы местного значения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Загорьевский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концовоморенный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массив» (на северо-западе – река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Млыновка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на западе – восточная окраина деревни Загорье Слонимского района, на востоке – автомобильная дорога Слоним –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Бытень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площадь 1240,6 га)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Почта\Фото ООПТ\Загорьевский КММ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3429937"/>
          </a:xfrm>
          <a:prstGeom prst="rect">
            <a:avLst/>
          </a:prstGeom>
          <a:noFill/>
        </p:spPr>
      </p:pic>
      <p:pic>
        <p:nvPicPr>
          <p:cNvPr id="6147" name="Picture 3" descr="D:\Почта\Фото ООПТ\Загорьевский КММ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43050"/>
            <a:ext cx="4038600" cy="3429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Геологический памятник природы местного значения «Гора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Стражиная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(находится на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Деревновского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сельского Совета, в 0,5 км от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агрогородка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Деревная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Слонимского района,  длина 2,2 км, ширина 50-150 м, высота 12-15м,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площадь 1,2 км  кв.)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Почта\Фото ООПТ\Гора Стражынае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71612"/>
            <a:ext cx="4038600" cy="4572032"/>
          </a:xfrm>
          <a:prstGeom prst="rect">
            <a:avLst/>
          </a:prstGeom>
          <a:noFill/>
        </p:spPr>
      </p:pic>
      <p:pic>
        <p:nvPicPr>
          <p:cNvPr id="8" name="Содержимое 7" descr="C:\Users\User\Desktop\IMG_001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7327" y="1600200"/>
            <a:ext cx="33203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Геологический памятник природы республиканского значения «Большой камень </a:t>
            </a:r>
            <a:r>
              <a:rPr lang="ru-RU" sz="1600" b="1" dirty="0" err="1" smtClean="0"/>
              <a:t>Кракотский</a:t>
            </a:r>
            <a:r>
              <a:rPr lang="ru-RU" sz="1600" b="1" dirty="0" smtClean="0"/>
              <a:t>» (находится на территории </a:t>
            </a:r>
            <a:r>
              <a:rPr lang="ru-RU" sz="1600" b="1" dirty="0" err="1" smtClean="0"/>
              <a:t>Озерницкого</a:t>
            </a:r>
            <a:r>
              <a:rPr lang="ru-RU" sz="1600" b="1" dirty="0" smtClean="0"/>
              <a:t> сельского Совета, в 2-х км  на восток от деревни Большая </a:t>
            </a:r>
            <a:r>
              <a:rPr lang="ru-RU" sz="1600" b="1" dirty="0" err="1" smtClean="0"/>
              <a:t>Кракотка</a:t>
            </a:r>
            <a:r>
              <a:rPr lang="ru-RU" sz="1600" b="1" dirty="0" smtClean="0"/>
              <a:t> Слонимского района, длина 4,15м, высота 2,35 м, объём 19,9 м. куб., вес 52,7 тонны).</a:t>
            </a:r>
            <a:br>
              <a:rPr lang="ru-RU" sz="1600" b="1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pic>
        <p:nvPicPr>
          <p:cNvPr id="1026" name="Picture 2" descr="D:\Почта\Фото ООПТ\Больш. кам. Кракотский\488_88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57364"/>
            <a:ext cx="4038600" cy="3500462"/>
          </a:xfrm>
          <a:prstGeom prst="rect">
            <a:avLst/>
          </a:prstGeom>
          <a:noFill/>
        </p:spPr>
      </p:pic>
      <p:pic>
        <p:nvPicPr>
          <p:cNvPr id="1027" name="Picture 3" descr="D:\Почта\Фото ООПТ\Больш. кам. Кракотский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57364"/>
            <a:ext cx="4038600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4958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i="1" dirty="0" smtClean="0"/>
              <a:t>Геологический памятник природы местного значения «Большой камень </a:t>
            </a:r>
            <a:r>
              <a:rPr lang="ru-RU" sz="1800" b="1" i="1" dirty="0" err="1" smtClean="0"/>
              <a:t>Рудавковский</a:t>
            </a:r>
            <a:r>
              <a:rPr lang="ru-RU" sz="1800" b="1" i="1" dirty="0" smtClean="0"/>
              <a:t>» (</a:t>
            </a:r>
            <a:r>
              <a:rPr lang="ru-RU" sz="1800" b="1" dirty="0" smtClean="0"/>
              <a:t>находится на территории </a:t>
            </a:r>
            <a:r>
              <a:rPr lang="ru-RU" sz="1800" b="1" dirty="0" err="1" smtClean="0"/>
              <a:t>Озерницкого</a:t>
            </a:r>
            <a:r>
              <a:rPr lang="ru-RU" sz="1800" b="1" dirty="0" smtClean="0"/>
              <a:t> сельского Совета, в 1 км  на север от деревни  </a:t>
            </a:r>
            <a:r>
              <a:rPr lang="ru-RU" sz="1800" b="1" dirty="0" err="1" smtClean="0"/>
              <a:t>Кракотка</a:t>
            </a:r>
            <a:r>
              <a:rPr lang="ru-RU" sz="1800" b="1" dirty="0" smtClean="0"/>
              <a:t> Слонимского района, длина 3,1м, ширина 2,5 м, периметр 8,1 м, объём 6,6 м. куб., вес 17,4 тонны)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</a:t>
            </a:r>
            <a:r>
              <a:rPr lang="ru-RU" sz="2800" dirty="0" smtClean="0"/>
              <a:t>	</a:t>
            </a:r>
            <a:endParaRPr lang="ru-RU" sz="1800" dirty="0"/>
          </a:p>
        </p:txBody>
      </p:sp>
      <p:pic>
        <p:nvPicPr>
          <p:cNvPr id="6" name="Содержимое 5" descr="C:\Users\User\Desktop\IMG_000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500174"/>
            <a:ext cx="4572032" cy="462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1600" b="1" i="1" dirty="0" smtClean="0"/>
              <a:t>Геологический памятник природы местного значения «Большой камень Сеньковщинский»</a:t>
            </a:r>
            <a:r>
              <a:rPr lang="en-US" sz="1600" b="1" i="1" dirty="0" smtClean="0"/>
              <a:t> </a:t>
            </a:r>
            <a:r>
              <a:rPr lang="ru-RU" sz="1600" b="1" i="1" dirty="0" smtClean="0"/>
              <a:t>(</a:t>
            </a:r>
            <a:r>
              <a:rPr lang="ru-RU" sz="1600" b="1" dirty="0" smtClean="0"/>
              <a:t>находится на территории </a:t>
            </a:r>
            <a:r>
              <a:rPr lang="ru-RU" sz="1600" b="1" dirty="0" err="1" smtClean="0"/>
              <a:t>Сеньковщинского</a:t>
            </a:r>
            <a:r>
              <a:rPr lang="ru-RU" sz="1600" b="1" dirty="0" smtClean="0"/>
              <a:t> сельского Совета, на расстоянии 1,9 км  на северо-восток от </a:t>
            </a:r>
            <a:r>
              <a:rPr lang="ru-RU" sz="1600" b="1" dirty="0" err="1" smtClean="0"/>
              <a:t>агрогородка</a:t>
            </a:r>
            <a:r>
              <a:rPr lang="ru-RU" sz="1600" b="1" dirty="0" smtClean="0"/>
              <a:t> Сеньковщина Слонимского района, длина 3,2 м, ширина 3,05 м, периметр 9,5 м, объём 9,8 м. куб., вес 26,0 тонн). </a:t>
            </a:r>
            <a:br>
              <a:rPr lang="ru-RU" sz="1600" b="1" dirty="0" smtClean="0"/>
            </a:br>
            <a:endParaRPr lang="ru-RU" sz="1600" b="1" dirty="0"/>
          </a:p>
        </p:txBody>
      </p:sp>
      <p:pic>
        <p:nvPicPr>
          <p:cNvPr id="3075" name="Picture 3" descr="D:\Почта\Фото ООПТ\Большой камень Сеньковщинский\S73036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43050"/>
            <a:ext cx="4038600" cy="4500594"/>
          </a:xfrm>
          <a:prstGeom prst="rect">
            <a:avLst/>
          </a:prstGeom>
          <a:noFill/>
        </p:spPr>
      </p:pic>
      <p:pic>
        <p:nvPicPr>
          <p:cNvPr id="6" name="Содержимое 5" descr="C:\Users\User\Desktop\IMG_0006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994" y="1600200"/>
            <a:ext cx="33090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/>
              <a:t>Геологический памятник природы республиканского значения «Большой камень </a:t>
            </a:r>
            <a:r>
              <a:rPr lang="ru-RU" sz="1800" b="1" dirty="0" err="1" smtClean="0"/>
              <a:t>Смовжитский</a:t>
            </a:r>
            <a:r>
              <a:rPr lang="ru-RU" sz="1800" b="1" dirty="0" smtClean="0"/>
              <a:t>» (находится на территории </a:t>
            </a:r>
            <a:r>
              <a:rPr lang="ru-RU" sz="1800" b="1" dirty="0" err="1" smtClean="0"/>
              <a:t>Мижевичского</a:t>
            </a:r>
            <a:r>
              <a:rPr lang="ru-RU" sz="1800" b="1" dirty="0" smtClean="0"/>
              <a:t> сельского Совета,  на расстоянии 1,25 км  на северо-запад от деревни </a:t>
            </a:r>
            <a:r>
              <a:rPr lang="ru-RU" sz="1800" b="1" dirty="0" err="1" smtClean="0"/>
              <a:t>Смовжи</a:t>
            </a:r>
            <a:r>
              <a:rPr lang="ru-RU" sz="1800" b="1" dirty="0" smtClean="0"/>
              <a:t> Слонимского района, длина 5,3 м, высота 1,2 м, окружность 13,9 м, объём</a:t>
            </a:r>
            <a:br>
              <a:rPr lang="ru-RU" sz="1800" b="1" dirty="0" smtClean="0"/>
            </a:br>
            <a:r>
              <a:rPr lang="ru-RU" sz="1800" b="1" dirty="0" smtClean="0"/>
              <a:t> 9,0 м. куб., вес 25,9 тонны)</a:t>
            </a:r>
            <a:endParaRPr lang="ru-RU" sz="1800" b="1" dirty="0"/>
          </a:p>
        </p:txBody>
      </p:sp>
      <p:pic>
        <p:nvPicPr>
          <p:cNvPr id="4098" name="Picture 2" descr="D:\Почта\Фото ООПТ\Большой камень Смовжитский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4500594"/>
          </a:xfrm>
          <a:prstGeom prst="rect">
            <a:avLst/>
          </a:prstGeom>
          <a:noFill/>
        </p:spPr>
      </p:pic>
      <p:pic>
        <p:nvPicPr>
          <p:cNvPr id="4099" name="Picture 3" descr="D:\Почта\Фото ООПТ\Большой камень Смовжитский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00174"/>
            <a:ext cx="4038600" cy="4643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>Геологический памятник природы республиканского значения «Глыба </a:t>
            </a:r>
            <a:r>
              <a:rPr lang="ru-RU" sz="1800" b="1" dirty="0" err="1" smtClean="0"/>
              <a:t>Кракотская</a:t>
            </a:r>
            <a:r>
              <a:rPr lang="ru-RU" sz="1800" b="1" dirty="0" smtClean="0"/>
              <a:t>» (находится на территории </a:t>
            </a:r>
            <a:r>
              <a:rPr lang="ru-RU" sz="1800" b="1" dirty="0" err="1" smtClean="0"/>
              <a:t>Озерницкого</a:t>
            </a:r>
            <a:r>
              <a:rPr lang="ru-RU" sz="1800" b="1" dirty="0" smtClean="0"/>
              <a:t> сельского Совета, в </a:t>
            </a:r>
            <a:r>
              <a:rPr lang="ru-RU" sz="1800" b="1" dirty="0" smtClean="0"/>
              <a:t>1</a:t>
            </a:r>
            <a:r>
              <a:rPr lang="ru-RU" sz="1800" b="1" dirty="0" smtClean="0"/>
              <a:t> </a:t>
            </a:r>
            <a:r>
              <a:rPr lang="ru-RU" sz="1800" b="1" dirty="0" smtClean="0"/>
              <a:t>км </a:t>
            </a:r>
            <a:r>
              <a:rPr lang="ru-RU" sz="1800" b="1" dirty="0" smtClean="0"/>
              <a:t>на восток </a:t>
            </a:r>
            <a:r>
              <a:rPr lang="ru-RU" sz="1800" b="1" dirty="0" smtClean="0"/>
              <a:t>от церкви деревни Большая Кракотка Слонимского района, площадь 11,9 м. кв.)</a:t>
            </a:r>
            <a:endParaRPr lang="ru-RU" sz="1800" b="1" dirty="0"/>
          </a:p>
        </p:txBody>
      </p:sp>
      <p:pic>
        <p:nvPicPr>
          <p:cNvPr id="5122" name="Picture 2" descr="D:\Почта\Фото ООПТ\Глыба Кракотская\488_88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4429156"/>
          </a:xfrm>
          <a:prstGeom prst="rect">
            <a:avLst/>
          </a:prstGeom>
          <a:noFill/>
        </p:spPr>
      </p:pic>
      <p:pic>
        <p:nvPicPr>
          <p:cNvPr id="1026" name="Picture 2" descr="D:\Почта\Фото ООПТ\Глыба Кракотская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43050"/>
            <a:ext cx="4038600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Геологический памятник природы республиканского значения «Валун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Кракотский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1600" b="1" dirty="0" smtClean="0"/>
              <a:t>находится на территории </a:t>
            </a:r>
            <a:r>
              <a:rPr lang="ru-RU" sz="1600" b="1" dirty="0" err="1" smtClean="0"/>
              <a:t>Озерницкого</a:t>
            </a:r>
            <a:r>
              <a:rPr lang="ru-RU" sz="1600" b="1" dirty="0" smtClean="0"/>
              <a:t> сельского Совета, в 1 км  на юго-восток от деревни Большая </a:t>
            </a:r>
            <a:r>
              <a:rPr lang="ru-RU" sz="1600" b="1" dirty="0" err="1" smtClean="0"/>
              <a:t>Кракотка</a:t>
            </a:r>
            <a:r>
              <a:rPr lang="ru-RU" sz="1600" b="1" dirty="0" smtClean="0"/>
              <a:t> Слонимского района и в 0,4 км на юг от автомобильной дороги </a:t>
            </a:r>
            <a:r>
              <a:rPr lang="ru-RU" sz="1600" b="1" dirty="0" err="1" smtClean="0"/>
              <a:t>Кракотка</a:t>
            </a:r>
            <a:r>
              <a:rPr lang="ru-RU" sz="1600" b="1" dirty="0" smtClean="0"/>
              <a:t> - </a:t>
            </a:r>
            <a:r>
              <a:rPr lang="ru-RU" sz="1600" b="1" dirty="0" err="1" smtClean="0"/>
              <a:t>Селявичи</a:t>
            </a:r>
            <a:r>
              <a:rPr lang="ru-RU" sz="1600" b="1" dirty="0" smtClean="0"/>
              <a:t>, длина 3,35 м, высота 1,53 м, объём 5,5 м.куб., вес 14,4 т)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Почта\Фото ООПТ\Валун Кракотский\488_88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3050"/>
            <a:ext cx="4038600" cy="4143404"/>
          </a:xfrm>
          <a:prstGeom prst="rect">
            <a:avLst/>
          </a:prstGeom>
          <a:noFill/>
        </p:spPr>
      </p:pic>
      <p:pic>
        <p:nvPicPr>
          <p:cNvPr id="6148" name="Picture 4" descr="D:\Почта\Фото ООПТ\Валун Кракотский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71612"/>
            <a:ext cx="4038600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Геологический памятник природы республиканского значения «Валун  «Расколотый камень» (находится на территории 49 квартала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Альбертинского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лесничества Слонимского лесхоза, на расстоянии 4 км  от восточной окраины г. Слонима, длина 4,1 м, ширина 2,75 м, охват 14,3 м, объём 22,7 м. куб., вес 60,2 тонны)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489_89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16981"/>
            <a:ext cx="4038600" cy="2692400"/>
          </a:xfrm>
          <a:prstGeom prst="rect">
            <a:avLst/>
          </a:prstGeom>
          <a:noFill/>
        </p:spPr>
      </p:pic>
      <p:pic>
        <p:nvPicPr>
          <p:cNvPr id="1027" name="Picture 3" descr="D:\Почта\Фото ООПТ\Расколотый камень\489_89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16981"/>
            <a:ext cx="4038600" cy="269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Ботанический памятник природы республиканского значения  «Дуб зимний «Сеньковщинский» (находится на территории 51 квартала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Сеньковщинского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лесничества Слонимского лесхоза, возраст более 270 лет,  диаметр ствола у земли 2,3 м, ствол прямой, с северной стороны у основания имеются повреждения)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Почта\Фото ООПТ\Дуб зимний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4429156"/>
          </a:xfrm>
          <a:prstGeom prst="rect">
            <a:avLst/>
          </a:prstGeom>
          <a:noFill/>
        </p:spPr>
      </p:pic>
      <p:pic>
        <p:nvPicPr>
          <p:cNvPr id="2052" name="Picture 4" descr="D:\Почта\Фото ООПТ\Дуб зимний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00200"/>
            <a:ext cx="364333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557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ОСОБООХРАНЯЕМЫЕ ПРИРОДНЫЕ  ТЕРРИТОРИИ СЛОНИМСКОГО РАЙОНА </vt:lpstr>
      <vt:lpstr>  Геологический памятник природы республиканского значения «Большой камень Кракотский» (находится на территории Озерницкого сельского Совета, в 2-х км  на восток от деревни Большая Кракотка Слонимского района, длина 4,15м, высота 2,35 м, объём 19,9 м. куб., вес 52,7 тонны).  </vt:lpstr>
      <vt:lpstr>Геологический памятник природы местного значения «Большой камень Рудавковский» (находится на территории Озерницкого сельского Совета, в 1 км  на север от деревни  Кракотка Слонимского района, длина 3,1м, ширина 2,5 м, периметр 8,1 м, объём 6,6 м. куб., вес 17,4 тонны)        </vt:lpstr>
      <vt:lpstr>Геологический памятник природы местного значения «Большой камень Сеньковщинский» (находится на территории Сеньковщинского сельского Совета, на расстоянии 1,9 км  на северо-восток от агрогородка Сеньковщина Слонимского района, длина 3,2 м, ширина 3,05 м, периметр 9,5 м, объём 9,8 м. куб., вес 26,0 тонн).  </vt:lpstr>
      <vt:lpstr>Геологический памятник природы республиканского значения «Большой камень Смовжитский» (находится на территории Мижевичского сельского Совета,  на расстоянии 1,25 км  на северо-запад от деревни Смовжи Слонимского района, длина 5,3 м, высота 1,2 м, окружность 13,9 м, объём  9,0 м. куб., вес 25,9 тонны)</vt:lpstr>
      <vt:lpstr>Геологический памятник природы республиканского значения «Глыба Кракотская» (находится на территории Озерницкого сельского Совета, в 1 км на восток от церкви деревни Большая Кракотка Слонимского района, площадь 11,9 м. кв.)</vt:lpstr>
      <vt:lpstr>Геологический памятник природы республиканского значения «Валун «Кракотский» (находится на территории Озерницкого сельского Совета, в 1 км  на юго-восток от деревни Большая Кракотка Слонимского района и в 0,4 км на юг от автомобильной дороги Кракотка - Селявичи, длина 3,35 м, высота 1,53 м, объём 5,5 м.куб., вес 14,4 т)</vt:lpstr>
      <vt:lpstr>Геологический памятник природы республиканского значения «Валун  «Расколотый камень» (находится на территории 49 квартала Альбертинского лесничества Слонимского лесхоза, на расстоянии 4 км  от восточной окраины г. Слонима, длина 4,1 м, ширина 2,75 м, охват 14,3 м, объём 22,7 м. куб., вес 60,2 тонны)</vt:lpstr>
      <vt:lpstr>Ботанический памятник природы республиканского значения  «Дуб зимний «Сеньковщинский» (находится на территории 51 квартала Сеньковщинского лесничества Слонимского лесхоза, возраст более 270 лет,  диаметр ствола у земли 2,3 м, ствол прямой, с северной стороны у основания имеются повреждения)</vt:lpstr>
      <vt:lpstr>Геоморфологический памятник природы республиканского значения «Гора Колпак» (находится на территории Сеньковщинского сельского Совета, на расстоянии 0,45 км на юго-восток от окраины деревни Поречье Слонимского района, длина 60,0 м, ширина 40,0, высота 13,0 м, площадь 2400 м. кв., морфология – погорок)</vt:lpstr>
      <vt:lpstr> Геологический памятник природы  местного значения «Гора Перовка» (находится на территории Сеньковщинского сельского Совета, на расстоянии  0,7 км на запад от  агрогородка Василевичи Слонимского района, длина 0,5 км, ширина 50-100 м, периметр 0,75 км, морфология – грядовая)   </vt:lpstr>
      <vt:lpstr>Борковский концовоморенный массив (находится на территории Деревновского сельского Совета,  в 2-х км на северо-восток от деревни Бояры Слонимского района, длина 3,5 км, ширина 3,0 км, площадь 574 га)</vt:lpstr>
      <vt:lpstr>Республиканский заказник биологического значения «Слонимский»  (находится на территории Альбертинского лесничества Слонимского лесхоза, площадь 4812,73 га, обитает 102 вида птиц, из них 9, занесенных в Красную книгу) </vt:lpstr>
      <vt:lpstr>Лапчатка скальная (место произрастания находится на территории Поречского лесничества Слонимского лесхоза)</vt:lpstr>
      <vt:lpstr>Геологический памятник природы местного значения «Приреченская дюна» (находится  на расстоянии 1,2 км на восток от деревни Приречье Слонимского района, на правом берегу р. Щара, имеет площадь 40,0 га)</vt:lpstr>
      <vt:lpstr>Геоморфологический памятник природы местного значения «Загорьевский концовоморенный массив» (на северо-западе – река Млыновка, на западе – восточная окраина деревни Загорье Слонимского района, на востоке – автомобильная дорога Слоним – Бытень, площадь 1240,6 га)</vt:lpstr>
      <vt:lpstr>Геологический памятник природы местного значения «Гора Стражиная»  (находится на территории Деревновского сельского Совета, в 0,5 км от агрогородка Деревная Слонимского района,  длина 2,2 км, ширина 50-150 м, высота 12-15м,  площадь 1,2 км  кв.)</vt:lpstr>
    </vt:vector>
  </TitlesOfParts>
  <Company>SPecialiST RePack &amp; SanBuild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</dc:title>
  <dc:creator>raikom</dc:creator>
  <cp:lastModifiedBy>User</cp:lastModifiedBy>
  <cp:revision>266</cp:revision>
  <dcterms:created xsi:type="dcterms:W3CDTF">2017-09-20T07:10:26Z</dcterms:created>
  <dcterms:modified xsi:type="dcterms:W3CDTF">2025-02-05T11:15:57Z</dcterms:modified>
</cp:coreProperties>
</file>