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46063" y="809625"/>
            <a:ext cx="7192963" cy="40465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59" y="78343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Слонимского района на 1 июля 2022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8512" y="5626254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9489" y="6151314"/>
            <a:ext cx="1198561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3444" y="5368761"/>
            <a:ext cx="115093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5303" y="4878388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69911" y="4751388"/>
            <a:ext cx="1214437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0083" y="5754167"/>
            <a:ext cx="139756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500" b="1" u="sng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481  (42,0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50 (1974 мест)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195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3: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207" y="5485264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2433" y="5533545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66875" y="5950744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13213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январь-июнь 2022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6; 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0,92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мест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148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на 10;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18559" y="5838032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47369" y="5937317"/>
            <a:ext cx="498966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31100"/>
              </p:ext>
            </p:extLst>
          </p:nvPr>
        </p:nvGraphicFramePr>
        <p:xfrm>
          <a:off x="365695" y="3319214"/>
          <a:ext cx="2444712" cy="3059876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"Дружба"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Слонимский филиал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РУП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142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Слонимского района на 1 июля 2022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Torg</cp:lastModifiedBy>
  <cp:revision>54</cp:revision>
  <cp:lastPrinted>2022-07-12T06:22:09Z</cp:lastPrinted>
  <dcterms:created xsi:type="dcterms:W3CDTF">2021-08-24T14:04:21Z</dcterms:created>
  <dcterms:modified xsi:type="dcterms:W3CDTF">2022-07-12T06:22:26Z</dcterms:modified>
</cp:coreProperties>
</file>