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46063" y="809625"/>
            <a:ext cx="7192963" cy="40465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59" y="783431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Слонимского района на 1 августа 2023 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8512" y="5626254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19489" y="6151314"/>
            <a:ext cx="1198561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3444" y="5368761"/>
            <a:ext cx="1150938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5303" y="4878388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69911" y="4751388"/>
            <a:ext cx="1214437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0083" y="5754167"/>
            <a:ext cx="139756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500" b="1" u="sng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471  (46,5 тыс.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– 52 (1994 мест)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197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9: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207" y="5485264"/>
            <a:ext cx="571500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12433" y="5533545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366875" y="5950744"/>
            <a:ext cx="37994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132139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январь-июль 2023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количество: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15; 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м</a:t>
            </a:r>
            <a:r>
              <a:rPr lang="ru-RU" altLang="ru-RU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мест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на 22</a:t>
            </a: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8;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18559" y="5838032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647369" y="5937317"/>
            <a:ext cx="498966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31100"/>
              </p:ext>
            </p:extLst>
          </p:nvPr>
        </p:nvGraphicFramePr>
        <p:xfrm>
          <a:off x="365695" y="3319214"/>
          <a:ext cx="2444712" cy="3059876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"Дружба"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Слонимский филиал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РУП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141</Words>
  <Application>Microsoft Office PowerPoint</Application>
  <PresentationFormat>Широкоэкранный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Слонимского района на 1 августа 2023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Torg</cp:lastModifiedBy>
  <cp:revision>56</cp:revision>
  <cp:lastPrinted>2023-07-31T06:53:37Z</cp:lastPrinted>
  <dcterms:created xsi:type="dcterms:W3CDTF">2021-08-24T14:04:21Z</dcterms:created>
  <dcterms:modified xsi:type="dcterms:W3CDTF">2023-07-31T07:36:57Z</dcterms:modified>
</cp:coreProperties>
</file>