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sldIdLst>
    <p:sldId id="261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7731"/>
    <a:srgbClr val="FFFFFF"/>
    <a:srgbClr val="BEBFB4"/>
    <a:srgbClr val="F7F9E8"/>
    <a:srgbClr val="008000"/>
    <a:srgbClr val="FF99FF"/>
    <a:srgbClr val="99FF99"/>
    <a:srgbClr val="00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8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CDF6F-EDC8-4805-96EA-A17F8D439C95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4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3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F4A86-F4BB-4F9B-A8B3-C7438E12D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01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-246063" y="809625"/>
            <a:ext cx="7192963" cy="40465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3993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87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36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24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60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7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27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09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34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13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50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41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841A2-38A9-4B15-85E9-6E7E0FE14F0E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61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159" y="783431"/>
            <a:ext cx="5740400" cy="5992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1524000" y="-20638"/>
            <a:ext cx="9144000" cy="723901"/>
          </a:xfrm>
        </p:spPr>
        <p:txBody>
          <a:bodyPr rtlCol="0">
            <a:norm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altLang="ru-RU" sz="23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Дислокация сети торговли, общественного питания и бытового обслуживания населения Слонимского района на 1 августа 2023 г.</a:t>
            </a:r>
            <a:endParaRPr lang="ru-RU" sz="23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764339" y="1282687"/>
            <a:ext cx="1223962" cy="219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121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Островецкий</a:t>
            </a:r>
            <a:endParaRPr lang="ru-RU" sz="1300" b="1" dirty="0">
              <a:solidFill>
                <a:srgbClr val="1218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1225" y="3781549"/>
            <a:ext cx="1338889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Гродненский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6926" y="1970868"/>
            <a:ext cx="1206500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Сморгонский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22774" y="2260600"/>
            <a:ext cx="115252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Ошмянский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1071" y="5081043"/>
            <a:ext cx="1538846" cy="253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Берестовицкий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8512" y="5626254"/>
            <a:ext cx="1310527" cy="1965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Волковысский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19489" y="6151314"/>
            <a:ext cx="1198561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Свислочский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93444" y="5368761"/>
            <a:ext cx="1150938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Зельвенский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67679" y="4692942"/>
            <a:ext cx="1152525" cy="217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Мостовский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26083" y="4175257"/>
            <a:ext cx="115252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Щучинский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55421" y="3111501"/>
            <a:ext cx="1363883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Вороновский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57589" y="3754699"/>
            <a:ext cx="115252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Лидский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606383" y="3429026"/>
            <a:ext cx="1152525" cy="217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Ивьевский</a:t>
            </a: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50808" y="4098925"/>
            <a:ext cx="1308100" cy="227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Новогрудский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75303" y="4878388"/>
            <a:ext cx="115252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Дятловский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069911" y="4751388"/>
            <a:ext cx="1214437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Кореличский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440083" y="5754167"/>
            <a:ext cx="1397560" cy="215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u="sng" dirty="0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Слонимски</a:t>
            </a:r>
            <a:r>
              <a:rPr lang="ru-RU" sz="1500" b="1" u="sng" dirty="0">
                <a:solidFill>
                  <a:srgbClr val="8AB83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237590" y="4211637"/>
            <a:ext cx="115252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Гродно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23047" y="733152"/>
            <a:ext cx="3890180" cy="25637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ru-RU" alt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магазинов и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ru-RU" alt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павильонов  –   471  (46,5 тыс. м</a:t>
            </a:r>
            <a:r>
              <a:rPr lang="ru-RU" altLang="ru-RU" b="1" baseline="30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endParaRPr lang="ru-RU" altLang="ru-RU" sz="1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общедоступных объектов общественного питания – 52 (1994 мест)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endParaRPr lang="ru-RU" altLang="ru-RU" sz="10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altLang="ru-RU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объектов бытового</a:t>
            </a:r>
          </a:p>
          <a:p>
            <a:pPr algn="l">
              <a:lnSpc>
                <a:spcPct val="80000"/>
              </a:lnSpc>
            </a:pPr>
            <a:r>
              <a:rPr lang="ru-RU" altLang="ru-RU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обслуживания населения  – 197</a:t>
            </a:r>
          </a:p>
          <a:p>
            <a:pPr algn="l">
              <a:lnSpc>
                <a:spcPct val="80000"/>
              </a:lnSpc>
            </a:pPr>
            <a:endParaRPr lang="ru-RU" altLang="ru-RU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altLang="ru-RU" b="1" dirty="0">
                <a:solidFill>
                  <a:srgbClr val="4D77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Автомагазины – 9: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41825" y="4016376"/>
            <a:ext cx="484188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802981" y="3909537"/>
            <a:ext cx="565150" cy="303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648201" y="3594101"/>
            <a:ext cx="593725" cy="174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481638" y="3979863"/>
            <a:ext cx="558800" cy="188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097588" y="4589463"/>
            <a:ext cx="481012" cy="196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255838" y="4981576"/>
            <a:ext cx="482600" cy="200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377283" y="4044950"/>
            <a:ext cx="571500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209800" y="3665539"/>
            <a:ext cx="704850" cy="200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538414" y="5924551"/>
            <a:ext cx="560387" cy="180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998788" y="5143500"/>
            <a:ext cx="463550" cy="166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498851" y="4921251"/>
            <a:ext cx="461963" cy="212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862389" y="5497514"/>
            <a:ext cx="530225" cy="2365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544494" y="5476875"/>
            <a:ext cx="560388" cy="207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622801" y="4648201"/>
            <a:ext cx="523875" cy="200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519489" y="3902074"/>
            <a:ext cx="509588" cy="17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752975" y="2871788"/>
            <a:ext cx="465138" cy="165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33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714207" y="5485264"/>
            <a:ext cx="571500" cy="184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471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637213" y="2117725"/>
            <a:ext cx="482600" cy="2238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88139" y="1746250"/>
            <a:ext cx="530225" cy="185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016625" y="981075"/>
            <a:ext cx="522288" cy="273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048126" y="4884738"/>
            <a:ext cx="360363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421063" y="4348163"/>
            <a:ext cx="360362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854326" y="5308601"/>
            <a:ext cx="360363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95538" y="5332413"/>
            <a:ext cx="398462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954339" y="5824538"/>
            <a:ext cx="358775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887788" y="5684838"/>
            <a:ext cx="360362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016501" y="4519613"/>
            <a:ext cx="360363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822826" y="5591176"/>
            <a:ext cx="360363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626101" y="4429126"/>
            <a:ext cx="360363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403976" y="4410076"/>
            <a:ext cx="360363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112433" y="5533545"/>
            <a:ext cx="407989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4486276" y="3236913"/>
            <a:ext cx="360363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605464" y="2470151"/>
            <a:ext cx="358775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372226" y="2130426"/>
            <a:ext cx="360363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64201" y="1398588"/>
            <a:ext cx="360363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876919" y="3984872"/>
            <a:ext cx="358775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964693" y="4288070"/>
            <a:ext cx="458788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835401" y="4378325"/>
            <a:ext cx="479425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476501" y="5541963"/>
            <a:ext cx="360363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162426" y="3386138"/>
            <a:ext cx="360363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3143250" y="5291138"/>
            <a:ext cx="503238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096420" y="6011069"/>
            <a:ext cx="372270" cy="261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871913" y="5862638"/>
            <a:ext cx="360362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5192713" y="4700588"/>
            <a:ext cx="360362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981575" y="5437188"/>
            <a:ext cx="4699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6611938" y="4570413"/>
            <a:ext cx="360362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6040439" y="3995738"/>
            <a:ext cx="490537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366875" y="5950744"/>
            <a:ext cx="379942" cy="265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5932488" y="2462213"/>
            <a:ext cx="360362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650039" y="2193925"/>
            <a:ext cx="496887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138863" y="1611313"/>
            <a:ext cx="360362" cy="265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2277848" y="4267979"/>
            <a:ext cx="523875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679701" y="3652838"/>
            <a:ext cx="449263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833813" y="4979988"/>
            <a:ext cx="360362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cxnSp>
        <p:nvCxnSpPr>
          <p:cNvPr id="27" name="Скругленная соединительная линия 26"/>
          <p:cNvCxnSpPr/>
          <p:nvPr/>
        </p:nvCxnSpPr>
        <p:spPr>
          <a:xfrm flipV="1">
            <a:off x="4441825" y="6641572"/>
            <a:ext cx="196850" cy="19050"/>
          </a:xfrm>
          <a:prstGeom prst="curvedConnector3">
            <a:avLst/>
          </a:prstGeom>
          <a:ln w="1905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39" name="TextBox 2"/>
          <p:cNvSpPr txBox="1">
            <a:spLocks noChangeArrowheads="1"/>
          </p:cNvSpPr>
          <p:nvPr/>
        </p:nvSpPr>
        <p:spPr bwMode="auto">
          <a:xfrm>
            <a:off x="8715094" y="1694198"/>
            <a:ext cx="3132139" cy="364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январь-июль 2023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районе изменилось количество: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торговых объектов –</a:t>
            </a:r>
            <a:r>
              <a:rPr lang="ru-RU" altLang="ru-RU" sz="1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>
                <a:solidFill>
                  <a:srgbClr val="4D77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уменьшилось</a:t>
            </a:r>
            <a:r>
              <a:rPr lang="ru-RU" alt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15; </a:t>
            </a:r>
          </a:p>
          <a:p>
            <a:pPr algn="l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торговая площадь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altLang="ru-RU" sz="1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увеличилась</a:t>
            </a:r>
            <a:r>
              <a:rPr lang="ru-RU" altLang="ru-RU" sz="1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altLang="ru-RU" sz="1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м</a:t>
            </a:r>
            <a:r>
              <a:rPr lang="ru-RU" altLang="ru-RU" sz="1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 eaLnBrk="0" hangingPunct="0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endParaRPr lang="ru-RU" alt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0" hangingPunct="0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</a:t>
            </a: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общественного питания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увеличилось</a:t>
            </a:r>
            <a:r>
              <a:rPr lang="ru-RU" alt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2,</a:t>
            </a: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endParaRPr lang="ru-RU" alt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мест </a:t>
            </a:r>
            <a:r>
              <a:rPr lang="ru-RU" alt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alt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увеличилось</a:t>
            </a:r>
            <a:r>
              <a:rPr lang="ru-RU" alt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на 22</a:t>
            </a:r>
            <a:r>
              <a:rPr lang="ru-RU" altLang="ru-RU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0" hangingPunct="0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endParaRPr lang="ru-RU" alt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0" hangingPunct="0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бытового обслуживания</a:t>
            </a: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увеличилось</a:t>
            </a:r>
            <a:r>
              <a:rPr lang="ru-RU" alt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8;</a:t>
            </a: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endParaRPr lang="ru-RU" altLang="ru-RU" sz="13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Штриховая стрелка вправо 80"/>
          <p:cNvSpPr/>
          <p:nvPr/>
        </p:nvSpPr>
        <p:spPr bwMode="auto">
          <a:xfrm>
            <a:off x="8119533" y="3033714"/>
            <a:ext cx="409857" cy="504056"/>
          </a:xfrm>
          <a:prstGeom prst="striped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ru-RU" kern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318559" y="5838032"/>
            <a:ext cx="131762" cy="115887"/>
          </a:xfrm>
          <a:prstGeom prst="ellipse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5647369" y="5937317"/>
            <a:ext cx="498966" cy="3357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</a:t>
            </a:r>
          </a:p>
        </p:txBody>
      </p:sp>
      <p:graphicFrame>
        <p:nvGraphicFramePr>
          <p:cNvPr id="85" name="Таблица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931100"/>
              </p:ext>
            </p:extLst>
          </p:nvPr>
        </p:nvGraphicFramePr>
        <p:xfrm>
          <a:off x="365695" y="3319214"/>
          <a:ext cx="2444712" cy="3059876"/>
        </p:xfrm>
        <a:graphic>
          <a:graphicData uri="http://schemas.openxmlformats.org/drawingml/2006/table">
            <a:tbl>
              <a:tblPr/>
              <a:tblGrid>
                <a:gridCol w="244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84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ОАО "Птицефабрика "Дружба"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Слонимский филиал</a:t>
                      </a:r>
                    </a:p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Гродненского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облпотребобщества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>
                        <a:lnSpc>
                          <a:spcPct val="9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Гродненский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филиал</a:t>
                      </a:r>
                    </a:p>
                    <a:p>
                      <a:pPr algn="l" fontAlgn="ctr">
                        <a:lnSpc>
                          <a:spcPct val="90000"/>
                        </a:lnSpc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РУП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Белпочта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                                                                                                                            </a:t>
                      </a:r>
                    </a:p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0030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141</Words>
  <Application>Microsoft Office PowerPoint</Application>
  <PresentationFormat>Широкоэкранный</PresentationFormat>
  <Paragraphs>52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Дислокация сети торговли, общественного питания и бытового обслуживания населения Слонимского района на 1 августа 2023 г.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Усанина Е.В.</dc:creator>
  <cp:lastModifiedBy>Torg</cp:lastModifiedBy>
  <cp:revision>56</cp:revision>
  <cp:lastPrinted>2023-07-31T06:53:37Z</cp:lastPrinted>
  <dcterms:created xsi:type="dcterms:W3CDTF">2021-08-24T14:04:21Z</dcterms:created>
  <dcterms:modified xsi:type="dcterms:W3CDTF">2023-07-31T07:36:57Z</dcterms:modified>
</cp:coreProperties>
</file>