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02.09.2026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1 полугодие 202</a:t>
            </a:r>
            <a:r>
              <a:rPr lang="en-US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6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 года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907256"/>
              </p:ext>
            </p:extLst>
          </p:nvPr>
        </p:nvGraphicFramePr>
        <p:xfrm>
          <a:off x="79759" y="692696"/>
          <a:ext cx="8921398" cy="6102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r>
                        <a:rPr lang="en-US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объеме собственных доходов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129 847,6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61 091,7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118 919,8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55 473,6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770,0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698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448121"/>
              </p:ext>
            </p:extLst>
          </p:nvPr>
        </p:nvGraphicFramePr>
        <p:xfrm>
          <a:off x="107504" y="548684"/>
          <a:ext cx="8948486" cy="62850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9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94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Наименование13,1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401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имущественных прав на объекты интеллектуальной собственности 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3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609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1 090,0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824,6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98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971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896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7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74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941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461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1 089,3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735,8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13335086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335941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32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6 094,0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069,8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45 650,4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22 201,4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41 750,0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20 264,1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3 603,5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1 804,6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6 474,5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1 601,8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16 908,9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223 780,7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109 173,8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3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964229"/>
              </p:ext>
            </p:extLst>
          </p:nvPr>
        </p:nvGraphicFramePr>
        <p:xfrm>
          <a:off x="107503" y="733560"/>
          <a:ext cx="8928993" cy="6097499"/>
        </p:xfrm>
        <a:graphic>
          <a:graphicData uri="http://schemas.openxmlformats.org/drawingml/2006/table">
            <a:tbl>
              <a:tblPr/>
              <a:tblGrid>
                <a:gridCol w="4464497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39348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1515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109 173,8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4483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94 995,3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87,0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3126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63 671,9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67,0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58,3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5671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2 428,3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2 790,5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8 324,8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10581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14 578,0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15,3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13,4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6451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3 201,8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286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9319</TotalTime>
  <Words>775</Words>
  <Application>Microsoft Office PowerPoint</Application>
  <PresentationFormat>Экран (4:3)</PresentationFormat>
  <Paragraphs>292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1 полугодие 2026  года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649</cp:revision>
  <cp:lastPrinted>2024-02-26T11:52:31Z</cp:lastPrinted>
  <dcterms:created xsi:type="dcterms:W3CDTF">2017-02-22T13:55:27Z</dcterms:created>
  <dcterms:modified xsi:type="dcterms:W3CDTF">2026-09-02T08:15:29Z</dcterms:modified>
</cp:coreProperties>
</file>