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1532" autoAdjust="0"/>
  </p:normalViewPr>
  <p:slideViewPr>
    <p:cSldViewPr>
      <p:cViewPr varScale="1">
        <p:scale>
          <a:sx n="76" d="100"/>
          <a:sy n="76" d="100"/>
        </p:scale>
        <p:origin x="7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24.07.2024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1 полугодие 2024 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1128028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90 002,6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43 217,0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53 436,5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26 603,3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13 397,6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6 730,8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9 160,0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3 995,2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5 670,0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3 041,4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7 632,0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2 497,3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8 266,2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5 904,8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74 515,3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38 439,2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172 784,2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87 561,0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50,7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269351"/>
              </p:ext>
            </p:extLst>
          </p:nvPr>
        </p:nvGraphicFramePr>
        <p:xfrm>
          <a:off x="107504" y="548682"/>
          <a:ext cx="8948486" cy="62636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9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0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8 266,2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5 904,8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75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приватизации (продажи) жилых помещений государственного жилищного фонда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8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4 476,6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2 529,4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856413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120 986,5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60 242,5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61 229,4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33 169,7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45 388,3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20 559,9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6 161,5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3 002,6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369,6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2 088,5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3 837,7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36 229,4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17 921,7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33 895,3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16 741,8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2 060,1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1 103,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2 379,4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1 487,1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13 282,6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174 554,2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85 281,0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4126017"/>
              </p:ext>
            </p:extLst>
          </p:nvPr>
        </p:nvGraphicFramePr>
        <p:xfrm>
          <a:off x="107503" y="733560"/>
          <a:ext cx="8928993" cy="6097499"/>
        </p:xfrm>
        <a:graphic>
          <a:graphicData uri="http://schemas.openxmlformats.org/drawingml/2006/table">
            <a:tbl>
              <a:tblPr/>
              <a:tblGrid>
                <a:gridCol w="4464497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515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85 281,0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4483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73 632,6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86,3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312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48 894,2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66,4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57,3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5671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1 966,4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2 747,7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5 242,7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0581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12 077,5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16,4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14,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6451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2 528,2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8259</TotalTime>
  <Words>630</Words>
  <Application>Microsoft Office PowerPoint</Application>
  <PresentationFormat>Экран (4:3)</PresentationFormat>
  <Paragraphs>288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1 полугодие 2024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Овсеец Светлана Петровна</cp:lastModifiedBy>
  <cp:revision>619</cp:revision>
  <cp:lastPrinted>2024-02-26T11:52:31Z</cp:lastPrinted>
  <dcterms:created xsi:type="dcterms:W3CDTF">2017-02-22T13:55:27Z</dcterms:created>
  <dcterms:modified xsi:type="dcterms:W3CDTF">2024-07-24T12:04:48Z</dcterms:modified>
</cp:coreProperties>
</file>