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2" r:id="rId1"/>
  </p:sldMasterIdLst>
  <p:sldIdLst>
    <p:sldId id="256" r:id="rId2"/>
    <p:sldId id="264" r:id="rId3"/>
    <p:sldId id="265" r:id="rId4"/>
    <p:sldId id="266" r:id="rId5"/>
    <p:sldId id="269" r:id="rId6"/>
    <p:sldId id="270" r:id="rId7"/>
    <p:sldId id="268" r:id="rId8"/>
    <p:sldId id="271" r:id="rId9"/>
    <p:sldId id="272" r:id="rId10"/>
    <p:sldId id="273" r:id="rId11"/>
    <p:sldId id="274" r:id="rId12"/>
    <p:sldId id="275" r:id="rId13"/>
    <p:sldId id="276" r:id="rId14"/>
    <p:sldId id="280" r:id="rId15"/>
    <p:sldId id="286" r:id="rId16"/>
    <p:sldId id="285" r:id="rId17"/>
    <p:sldId id="284" r:id="rId18"/>
    <p:sldId id="283" r:id="rId19"/>
    <p:sldId id="282" r:id="rId20"/>
    <p:sldId id="281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8" r:id="rId29"/>
    <p:sldId id="297" r:id="rId30"/>
    <p:sldId id="296" r:id="rId31"/>
    <p:sldId id="295" r:id="rId32"/>
    <p:sldId id="294" r:id="rId33"/>
    <p:sldId id="299" r:id="rId34"/>
    <p:sldId id="300" r:id="rId35"/>
    <p:sldId id="301" r:id="rId36"/>
    <p:sldId id="302" r:id="rId37"/>
    <p:sldId id="303" r:id="rId38"/>
  </p:sldIdLst>
  <p:sldSz cx="12192000" cy="7345363"/>
  <p:notesSz cx="6858000" cy="9144000"/>
  <p:defaultTextStyle>
    <a:defPPr>
      <a:defRPr lang="ru-RU"/>
    </a:defPPr>
    <a:lvl1pPr marL="0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4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9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72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97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20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46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70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92" algn="l" defTabSz="9142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12" y="-738"/>
      </p:cViewPr>
      <p:guideLst>
        <p:guide orient="horz" pos="2314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cap="all" baseline="0" dirty="0" smtClean="0"/>
            <a:t>Решения</a:t>
          </a:r>
          <a:r>
            <a:rPr lang="ru-RU" dirty="0" smtClean="0"/>
            <a:t>:</a:t>
          </a:r>
          <a:endParaRPr lang="ru-RU" dirty="0"/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600" dirty="0" smtClean="0"/>
            <a:t>определение средств механизации для приготовления, транспортирования, подачи и укладки бетона;</a:t>
          </a:r>
          <a:endParaRPr lang="ru-RU" sz="1600" dirty="0"/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B38F8406-CB57-42A8-8613-0704770B9E91}">
      <dgm:prSet custT="1"/>
      <dgm:spPr/>
      <dgm:t>
        <a:bodyPr/>
        <a:lstStyle/>
        <a:p>
          <a:r>
            <a:rPr lang="ru-RU" sz="1600" dirty="0" smtClean="0"/>
            <a:t>определение несущей способности и разработка проекта опалубки, а также последовательность ее установки и порядка разборки;</a:t>
          </a:r>
          <a:endParaRPr lang="ru-RU" sz="1600" dirty="0"/>
        </a:p>
      </dgm:t>
    </dgm:pt>
    <dgm:pt modelId="{600902F6-6B76-4CBB-8778-ED8B0070897F}" type="parTrans" cxnId="{BE862F98-C17D-4BF6-8222-B0145DAD0493}">
      <dgm:prSet/>
      <dgm:spPr/>
      <dgm:t>
        <a:bodyPr/>
        <a:lstStyle/>
        <a:p>
          <a:endParaRPr lang="ru-RU"/>
        </a:p>
      </dgm:t>
    </dgm:pt>
    <dgm:pt modelId="{67008C26-6B5A-46BC-91E0-0B00266BC5BF}" type="sibTrans" cxnId="{BE862F98-C17D-4BF6-8222-B0145DAD0493}">
      <dgm:prSet/>
      <dgm:spPr/>
      <dgm:t>
        <a:bodyPr/>
        <a:lstStyle/>
        <a:p>
          <a:endParaRPr lang="ru-RU"/>
        </a:p>
      </dgm:t>
    </dgm:pt>
    <dgm:pt modelId="{62E6EDBA-9482-40F8-B026-C12AE6031DCD}">
      <dgm:prSet custT="1"/>
      <dgm:spPr/>
      <dgm:t>
        <a:bodyPr/>
        <a:lstStyle/>
        <a:p>
          <a:r>
            <a:rPr lang="ru-RU" sz="1600" dirty="0" smtClean="0"/>
            <a:t>разработка мероприятий и перечень средств по обеспечению безопасности рабочих мест на высоте;</a:t>
          </a:r>
          <a:endParaRPr lang="ru-RU" sz="1600" dirty="0"/>
        </a:p>
      </dgm:t>
    </dgm:pt>
    <dgm:pt modelId="{2F9E3B4B-9A85-460F-8E24-F837DBB9F969}" type="parTrans" cxnId="{303A1F4D-0FB9-406B-B7C2-1BFA57B0157B}">
      <dgm:prSet/>
      <dgm:spPr/>
      <dgm:t>
        <a:bodyPr/>
        <a:lstStyle/>
        <a:p>
          <a:endParaRPr lang="ru-RU"/>
        </a:p>
      </dgm:t>
    </dgm:pt>
    <dgm:pt modelId="{82A44C87-D471-458B-886D-A7F5082ADEC3}" type="sibTrans" cxnId="{303A1F4D-0FB9-406B-B7C2-1BFA57B0157B}">
      <dgm:prSet/>
      <dgm:spPr/>
      <dgm:t>
        <a:bodyPr/>
        <a:lstStyle/>
        <a:p>
          <a:endParaRPr lang="ru-RU"/>
        </a:p>
      </dgm:t>
    </dgm:pt>
    <dgm:pt modelId="{26A3978D-A919-4C2D-A08D-8CFAB18DDB0F}">
      <dgm:prSet custT="1"/>
      <dgm:spPr/>
      <dgm:t>
        <a:bodyPr/>
        <a:lstStyle/>
        <a:p>
          <a:r>
            <a:rPr lang="ru-RU" sz="1600" dirty="0" smtClean="0"/>
            <a:t>разработка мероприятий и перечень средств по уходу за бетоном в холодное и теплое время года.</a:t>
          </a:r>
          <a:endParaRPr lang="ru-RU" sz="1600" dirty="0"/>
        </a:p>
      </dgm:t>
    </dgm:pt>
    <dgm:pt modelId="{65B22E41-1A29-4B1E-9C32-3EB1917013A1}" type="parTrans" cxnId="{9B8164FC-9A31-4D17-9A86-3AB161A4D670}">
      <dgm:prSet/>
      <dgm:spPr/>
      <dgm:t>
        <a:bodyPr/>
        <a:lstStyle/>
        <a:p>
          <a:endParaRPr lang="ru-RU"/>
        </a:p>
      </dgm:t>
    </dgm:pt>
    <dgm:pt modelId="{CCFB6C84-2843-46D9-B79E-4A758BE9C00D}" type="sibTrans" cxnId="{9B8164FC-9A31-4D17-9A86-3AB161A4D670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5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5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4"/>
      <dgm:spPr/>
    </dgm:pt>
    <dgm:pt modelId="{3694D6E3-FC7B-432B-8009-85C1B74298E0}" type="pres">
      <dgm:prSet presAssocID="{0DE1B7FA-464A-444F-9E39-CBE46FE32577}" presName="vertSpace2b" presStyleCnt="0"/>
      <dgm:spPr/>
    </dgm:pt>
    <dgm:pt modelId="{85FD2962-8DE4-407A-A868-18BB20A35F5F}" type="pres">
      <dgm:prSet presAssocID="{B38F8406-CB57-42A8-8613-0704770B9E91}" presName="horz2" presStyleCnt="0"/>
      <dgm:spPr/>
    </dgm:pt>
    <dgm:pt modelId="{10AC9DEA-9B2E-4BA0-B45E-0990EA590C4C}" type="pres">
      <dgm:prSet presAssocID="{B38F8406-CB57-42A8-8613-0704770B9E91}" presName="horzSpace2" presStyleCnt="0"/>
      <dgm:spPr/>
    </dgm:pt>
    <dgm:pt modelId="{1B2A52DE-327E-4949-B8D8-DFD93149C5AE}" type="pres">
      <dgm:prSet presAssocID="{B38F8406-CB57-42A8-8613-0704770B9E91}" presName="tx2" presStyleLbl="revTx" presStyleIdx="2" presStyleCnt="5"/>
      <dgm:spPr/>
      <dgm:t>
        <a:bodyPr/>
        <a:lstStyle/>
        <a:p>
          <a:endParaRPr lang="ru-RU"/>
        </a:p>
      </dgm:t>
    </dgm:pt>
    <dgm:pt modelId="{FC66425D-0AEF-4643-AB39-2F4877C526A4}" type="pres">
      <dgm:prSet presAssocID="{B38F8406-CB57-42A8-8613-0704770B9E91}" presName="vert2" presStyleCnt="0"/>
      <dgm:spPr/>
    </dgm:pt>
    <dgm:pt modelId="{9BC20A68-F08F-4960-9D58-7E7141FF74E9}" type="pres">
      <dgm:prSet presAssocID="{B38F8406-CB57-42A8-8613-0704770B9E91}" presName="thinLine2b" presStyleLbl="callout" presStyleIdx="1" presStyleCnt="4"/>
      <dgm:spPr/>
    </dgm:pt>
    <dgm:pt modelId="{471B2FB4-2DD3-4C6B-8A8E-0C09AF1D75D1}" type="pres">
      <dgm:prSet presAssocID="{B38F8406-CB57-42A8-8613-0704770B9E91}" presName="vertSpace2b" presStyleCnt="0"/>
      <dgm:spPr/>
    </dgm:pt>
    <dgm:pt modelId="{3B2CFECF-5261-4B2F-B038-FA4B5F65F2CB}" type="pres">
      <dgm:prSet presAssocID="{62E6EDBA-9482-40F8-B026-C12AE6031DCD}" presName="horz2" presStyleCnt="0"/>
      <dgm:spPr/>
    </dgm:pt>
    <dgm:pt modelId="{D745FA96-8FA4-4950-A259-E77D3B45F58B}" type="pres">
      <dgm:prSet presAssocID="{62E6EDBA-9482-40F8-B026-C12AE6031DCD}" presName="horzSpace2" presStyleCnt="0"/>
      <dgm:spPr/>
    </dgm:pt>
    <dgm:pt modelId="{C5E0CDB9-4522-47DA-802D-C0C372030CB2}" type="pres">
      <dgm:prSet presAssocID="{62E6EDBA-9482-40F8-B026-C12AE6031DCD}" presName="tx2" presStyleLbl="revTx" presStyleIdx="3" presStyleCnt="5"/>
      <dgm:spPr/>
      <dgm:t>
        <a:bodyPr/>
        <a:lstStyle/>
        <a:p>
          <a:endParaRPr lang="ru-RU"/>
        </a:p>
      </dgm:t>
    </dgm:pt>
    <dgm:pt modelId="{76B9C8A0-0E5B-493D-80E4-18D03C109CE7}" type="pres">
      <dgm:prSet presAssocID="{62E6EDBA-9482-40F8-B026-C12AE6031DCD}" presName="vert2" presStyleCnt="0"/>
      <dgm:spPr/>
    </dgm:pt>
    <dgm:pt modelId="{8415091F-9C98-4734-A708-C2526B35D12E}" type="pres">
      <dgm:prSet presAssocID="{62E6EDBA-9482-40F8-B026-C12AE6031DCD}" presName="thinLine2b" presStyleLbl="callout" presStyleIdx="2" presStyleCnt="4"/>
      <dgm:spPr/>
    </dgm:pt>
    <dgm:pt modelId="{A35581B7-90C6-46E3-AF94-AD8DC9E5D9F7}" type="pres">
      <dgm:prSet presAssocID="{62E6EDBA-9482-40F8-B026-C12AE6031DCD}" presName="vertSpace2b" presStyleCnt="0"/>
      <dgm:spPr/>
    </dgm:pt>
    <dgm:pt modelId="{37AF41B6-91E1-4927-8417-5A0445328738}" type="pres">
      <dgm:prSet presAssocID="{26A3978D-A919-4C2D-A08D-8CFAB18DDB0F}" presName="horz2" presStyleCnt="0"/>
      <dgm:spPr/>
    </dgm:pt>
    <dgm:pt modelId="{E12C22B6-99A4-40F4-92EC-49B02D58C473}" type="pres">
      <dgm:prSet presAssocID="{26A3978D-A919-4C2D-A08D-8CFAB18DDB0F}" presName="horzSpace2" presStyleCnt="0"/>
      <dgm:spPr/>
    </dgm:pt>
    <dgm:pt modelId="{EA633D4F-CCD2-488C-BFCA-08A09B97C45D}" type="pres">
      <dgm:prSet presAssocID="{26A3978D-A919-4C2D-A08D-8CFAB18DDB0F}" presName="tx2" presStyleLbl="revTx" presStyleIdx="4" presStyleCnt="5"/>
      <dgm:spPr/>
      <dgm:t>
        <a:bodyPr/>
        <a:lstStyle/>
        <a:p>
          <a:endParaRPr lang="ru-RU"/>
        </a:p>
      </dgm:t>
    </dgm:pt>
    <dgm:pt modelId="{3397ACA6-61B5-472C-ADBF-41CAB50E5493}" type="pres">
      <dgm:prSet presAssocID="{26A3978D-A919-4C2D-A08D-8CFAB18DDB0F}" presName="vert2" presStyleCnt="0"/>
      <dgm:spPr/>
    </dgm:pt>
    <dgm:pt modelId="{B412972F-B54A-4D2B-B893-82BC95FF5EDE}" type="pres">
      <dgm:prSet presAssocID="{26A3978D-A919-4C2D-A08D-8CFAB18DDB0F}" presName="thinLine2b" presStyleLbl="callout" presStyleIdx="3" presStyleCnt="4"/>
      <dgm:spPr/>
    </dgm:pt>
    <dgm:pt modelId="{C92DCD06-5C56-43C4-9DDD-7E3D71D18AC6}" type="pres">
      <dgm:prSet presAssocID="{26A3978D-A919-4C2D-A08D-8CFAB18DDB0F}" presName="vertSpace2b" presStyleCnt="0"/>
      <dgm:spPr/>
    </dgm:pt>
  </dgm:ptLst>
  <dgm:cxnLst>
    <dgm:cxn modelId="{DD3B4DA9-B5C1-4C44-8209-B6D22751975E}" type="presOf" srcId="{26A3978D-A919-4C2D-A08D-8CFAB18DDB0F}" destId="{EA633D4F-CCD2-488C-BFCA-08A09B97C45D}" srcOrd="0" destOrd="0" presId="urn:microsoft.com/office/officeart/2008/layout/LinedList"/>
    <dgm:cxn modelId="{28F92839-329C-4A20-B385-6C1719386AA3}" type="presOf" srcId="{B38F8406-CB57-42A8-8613-0704770B9E91}" destId="{1B2A52DE-327E-4949-B8D8-DFD93149C5AE}" srcOrd="0" destOrd="0" presId="urn:microsoft.com/office/officeart/2008/layout/LinedList"/>
    <dgm:cxn modelId="{BE862F98-C17D-4BF6-8222-B0145DAD0493}" srcId="{374BACD8-445E-4DF1-B370-E8120ED24D70}" destId="{B38F8406-CB57-42A8-8613-0704770B9E91}" srcOrd="1" destOrd="0" parTransId="{600902F6-6B76-4CBB-8778-ED8B0070897F}" sibTransId="{67008C26-6B5A-46BC-91E0-0B00266BC5BF}"/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6F5E8DAE-A1EA-467D-8936-05176EACF763}" type="presOf" srcId="{5D9796DF-2E20-42AE-842D-C275065DDD52}" destId="{127E30EB-03E9-4DBA-947D-FBE33960269C}" srcOrd="0" destOrd="0" presId="urn:microsoft.com/office/officeart/2008/layout/LinedList"/>
    <dgm:cxn modelId="{87DD360F-C70A-44C1-A4F9-F6EFE45EFBBF}" type="presOf" srcId="{62E6EDBA-9482-40F8-B026-C12AE6031DCD}" destId="{C5E0CDB9-4522-47DA-802D-C0C372030CB2}" srcOrd="0" destOrd="0" presId="urn:microsoft.com/office/officeart/2008/layout/LinedList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ADAB0E68-715B-44EC-BB75-E51E52DC3D45}" type="presOf" srcId="{374BACD8-445E-4DF1-B370-E8120ED24D70}" destId="{B106679E-136D-41C2-8A45-3CF7E372A9AF}" srcOrd="0" destOrd="0" presId="urn:microsoft.com/office/officeart/2008/layout/LinedList"/>
    <dgm:cxn modelId="{303A1F4D-0FB9-406B-B7C2-1BFA57B0157B}" srcId="{374BACD8-445E-4DF1-B370-E8120ED24D70}" destId="{62E6EDBA-9482-40F8-B026-C12AE6031DCD}" srcOrd="2" destOrd="0" parTransId="{2F9E3B4B-9A85-460F-8E24-F837DBB9F969}" sibTransId="{82A44C87-D471-458B-886D-A7F5082ADEC3}"/>
    <dgm:cxn modelId="{9B8164FC-9A31-4D17-9A86-3AB161A4D670}" srcId="{374BACD8-445E-4DF1-B370-E8120ED24D70}" destId="{26A3978D-A919-4C2D-A08D-8CFAB18DDB0F}" srcOrd="3" destOrd="0" parTransId="{65B22E41-1A29-4B1E-9C32-3EB1917013A1}" sibTransId="{CCFB6C84-2843-46D9-B79E-4A758BE9C00D}"/>
    <dgm:cxn modelId="{9F897CE3-08BC-45CE-9168-2BE30B035296}" type="presOf" srcId="{0DE1B7FA-464A-444F-9E39-CBE46FE32577}" destId="{2493987C-B197-4A6D-8189-B20BD2D7529A}" srcOrd="0" destOrd="0" presId="urn:microsoft.com/office/officeart/2008/layout/LinedList"/>
    <dgm:cxn modelId="{A3654102-A07E-474C-8D80-2697F0EE2D1A}" type="presParOf" srcId="{127E30EB-03E9-4DBA-947D-FBE33960269C}" destId="{084FD34C-DBEF-41F7-B4CF-6D65846F95A0}" srcOrd="0" destOrd="0" presId="urn:microsoft.com/office/officeart/2008/layout/LinedList"/>
    <dgm:cxn modelId="{71A1A7C6-83E3-4610-AA7C-24AA6777F0F1}" type="presParOf" srcId="{127E30EB-03E9-4DBA-947D-FBE33960269C}" destId="{2F29EB98-59EF-4802-A6E2-15BA121A7BC8}" srcOrd="1" destOrd="0" presId="urn:microsoft.com/office/officeart/2008/layout/LinedList"/>
    <dgm:cxn modelId="{6810596A-129E-4744-B445-D1E1DD83370A}" type="presParOf" srcId="{2F29EB98-59EF-4802-A6E2-15BA121A7BC8}" destId="{B106679E-136D-41C2-8A45-3CF7E372A9AF}" srcOrd="0" destOrd="0" presId="urn:microsoft.com/office/officeart/2008/layout/LinedList"/>
    <dgm:cxn modelId="{FE6E3029-F596-4DBF-AA46-1B0972CAAAFB}" type="presParOf" srcId="{2F29EB98-59EF-4802-A6E2-15BA121A7BC8}" destId="{225B0D19-A1F4-48CE-9A1D-D57EBE1C9ECF}" srcOrd="1" destOrd="0" presId="urn:microsoft.com/office/officeart/2008/layout/LinedList"/>
    <dgm:cxn modelId="{D501EECA-82E4-40F5-B617-49BB7C157CB9}" type="presParOf" srcId="{225B0D19-A1F4-48CE-9A1D-D57EBE1C9ECF}" destId="{8670BFD8-AAA8-4BBD-AD9E-5E370D8885C4}" srcOrd="0" destOrd="0" presId="urn:microsoft.com/office/officeart/2008/layout/LinedList"/>
    <dgm:cxn modelId="{6FBC2A95-4127-48B3-8B85-A818C792054E}" type="presParOf" srcId="{225B0D19-A1F4-48CE-9A1D-D57EBE1C9ECF}" destId="{B7B5A37E-6845-416E-AC9A-5E0A5C42FA54}" srcOrd="1" destOrd="0" presId="urn:microsoft.com/office/officeart/2008/layout/LinedList"/>
    <dgm:cxn modelId="{A38916B4-BF26-4EE2-9A88-13E1A9981A6E}" type="presParOf" srcId="{B7B5A37E-6845-416E-AC9A-5E0A5C42FA54}" destId="{51F51098-1BD0-46C9-AA9C-0338D8829A0E}" srcOrd="0" destOrd="0" presId="urn:microsoft.com/office/officeart/2008/layout/LinedList"/>
    <dgm:cxn modelId="{D845623A-AA41-479F-A9AE-3FD24DDFB482}" type="presParOf" srcId="{B7B5A37E-6845-416E-AC9A-5E0A5C42FA54}" destId="{2493987C-B197-4A6D-8189-B20BD2D7529A}" srcOrd="1" destOrd="0" presId="urn:microsoft.com/office/officeart/2008/layout/LinedList"/>
    <dgm:cxn modelId="{CD179425-7783-4AD1-B40D-A2698F8AB8D0}" type="presParOf" srcId="{B7B5A37E-6845-416E-AC9A-5E0A5C42FA54}" destId="{F666D2A5-3111-475D-88C0-51F20CF1951F}" srcOrd="2" destOrd="0" presId="urn:microsoft.com/office/officeart/2008/layout/LinedList"/>
    <dgm:cxn modelId="{2BF1A198-ECE5-4C14-A89A-3C2A20803E38}" type="presParOf" srcId="{225B0D19-A1F4-48CE-9A1D-D57EBE1C9ECF}" destId="{C6B110F1-C718-4D4B-A1D9-FCC05708DAF8}" srcOrd="2" destOrd="0" presId="urn:microsoft.com/office/officeart/2008/layout/LinedList"/>
    <dgm:cxn modelId="{051907CE-C8F9-4937-AA70-8CCB8BCA6D0C}" type="presParOf" srcId="{225B0D19-A1F4-48CE-9A1D-D57EBE1C9ECF}" destId="{3694D6E3-FC7B-432B-8009-85C1B74298E0}" srcOrd="3" destOrd="0" presId="urn:microsoft.com/office/officeart/2008/layout/LinedList"/>
    <dgm:cxn modelId="{62602F61-39CD-4E46-9795-FF02285EB6FA}" type="presParOf" srcId="{225B0D19-A1F4-48CE-9A1D-D57EBE1C9ECF}" destId="{85FD2962-8DE4-407A-A868-18BB20A35F5F}" srcOrd="4" destOrd="0" presId="urn:microsoft.com/office/officeart/2008/layout/LinedList"/>
    <dgm:cxn modelId="{5C0CEA7B-30AC-4680-939F-8979B9FEE23B}" type="presParOf" srcId="{85FD2962-8DE4-407A-A868-18BB20A35F5F}" destId="{10AC9DEA-9B2E-4BA0-B45E-0990EA590C4C}" srcOrd="0" destOrd="0" presId="urn:microsoft.com/office/officeart/2008/layout/LinedList"/>
    <dgm:cxn modelId="{77F503FA-F3A4-4CA1-8BA9-F8A33ECE8C4A}" type="presParOf" srcId="{85FD2962-8DE4-407A-A868-18BB20A35F5F}" destId="{1B2A52DE-327E-4949-B8D8-DFD93149C5AE}" srcOrd="1" destOrd="0" presId="urn:microsoft.com/office/officeart/2008/layout/LinedList"/>
    <dgm:cxn modelId="{AE6669B2-C435-41A4-8B44-4E0786A7D74A}" type="presParOf" srcId="{85FD2962-8DE4-407A-A868-18BB20A35F5F}" destId="{FC66425D-0AEF-4643-AB39-2F4877C526A4}" srcOrd="2" destOrd="0" presId="urn:microsoft.com/office/officeart/2008/layout/LinedList"/>
    <dgm:cxn modelId="{0B820444-A636-44A7-AF2B-FD80B4663117}" type="presParOf" srcId="{225B0D19-A1F4-48CE-9A1D-D57EBE1C9ECF}" destId="{9BC20A68-F08F-4960-9D58-7E7141FF74E9}" srcOrd="5" destOrd="0" presId="urn:microsoft.com/office/officeart/2008/layout/LinedList"/>
    <dgm:cxn modelId="{DDECD1FD-A9AE-493F-9816-5DE75066C95A}" type="presParOf" srcId="{225B0D19-A1F4-48CE-9A1D-D57EBE1C9ECF}" destId="{471B2FB4-2DD3-4C6B-8A8E-0C09AF1D75D1}" srcOrd="6" destOrd="0" presId="urn:microsoft.com/office/officeart/2008/layout/LinedList"/>
    <dgm:cxn modelId="{8EF421B5-B2B1-4937-97A8-F7BA83A89A7B}" type="presParOf" srcId="{225B0D19-A1F4-48CE-9A1D-D57EBE1C9ECF}" destId="{3B2CFECF-5261-4B2F-B038-FA4B5F65F2CB}" srcOrd="7" destOrd="0" presId="urn:microsoft.com/office/officeart/2008/layout/LinedList"/>
    <dgm:cxn modelId="{1DCECCDC-9AEF-4417-B2F4-BCF507F16668}" type="presParOf" srcId="{3B2CFECF-5261-4B2F-B038-FA4B5F65F2CB}" destId="{D745FA96-8FA4-4950-A259-E77D3B45F58B}" srcOrd="0" destOrd="0" presId="urn:microsoft.com/office/officeart/2008/layout/LinedList"/>
    <dgm:cxn modelId="{355ED3AD-75EA-4127-AB6C-74017051A2CC}" type="presParOf" srcId="{3B2CFECF-5261-4B2F-B038-FA4B5F65F2CB}" destId="{C5E0CDB9-4522-47DA-802D-C0C372030CB2}" srcOrd="1" destOrd="0" presId="urn:microsoft.com/office/officeart/2008/layout/LinedList"/>
    <dgm:cxn modelId="{C4454B76-3190-436F-B339-FB836FF087C3}" type="presParOf" srcId="{3B2CFECF-5261-4B2F-B038-FA4B5F65F2CB}" destId="{76B9C8A0-0E5B-493D-80E4-18D03C109CE7}" srcOrd="2" destOrd="0" presId="urn:microsoft.com/office/officeart/2008/layout/LinedList"/>
    <dgm:cxn modelId="{EC76EA78-9141-4347-997E-8C5703C9C6F7}" type="presParOf" srcId="{225B0D19-A1F4-48CE-9A1D-D57EBE1C9ECF}" destId="{8415091F-9C98-4734-A708-C2526B35D12E}" srcOrd="8" destOrd="0" presId="urn:microsoft.com/office/officeart/2008/layout/LinedList"/>
    <dgm:cxn modelId="{B2BAB9D7-FDEE-48D7-B1A9-5CEF4BACADB2}" type="presParOf" srcId="{225B0D19-A1F4-48CE-9A1D-D57EBE1C9ECF}" destId="{A35581B7-90C6-46E3-AF94-AD8DC9E5D9F7}" srcOrd="9" destOrd="0" presId="urn:microsoft.com/office/officeart/2008/layout/LinedList"/>
    <dgm:cxn modelId="{7FC435E1-2060-4876-801C-CC9A5F3C6894}" type="presParOf" srcId="{225B0D19-A1F4-48CE-9A1D-D57EBE1C9ECF}" destId="{37AF41B6-91E1-4927-8417-5A0445328738}" srcOrd="10" destOrd="0" presId="urn:microsoft.com/office/officeart/2008/layout/LinedList"/>
    <dgm:cxn modelId="{6E0816E8-5505-47A5-B4B2-C15B1B8B9FC8}" type="presParOf" srcId="{37AF41B6-91E1-4927-8417-5A0445328738}" destId="{E12C22B6-99A4-40F4-92EC-49B02D58C473}" srcOrd="0" destOrd="0" presId="urn:microsoft.com/office/officeart/2008/layout/LinedList"/>
    <dgm:cxn modelId="{80C5E850-5FBD-4AC8-8D9C-3C1E2C357831}" type="presParOf" srcId="{37AF41B6-91E1-4927-8417-5A0445328738}" destId="{EA633D4F-CCD2-488C-BFCA-08A09B97C45D}" srcOrd="1" destOrd="0" presId="urn:microsoft.com/office/officeart/2008/layout/LinedList"/>
    <dgm:cxn modelId="{8BE9646E-8B19-4B21-BA85-F0E97C2D0BE8}" type="presParOf" srcId="{37AF41B6-91E1-4927-8417-5A0445328738}" destId="{3397ACA6-61B5-472C-ADBF-41CAB50E5493}" srcOrd="2" destOrd="0" presId="urn:microsoft.com/office/officeart/2008/layout/LinedList"/>
    <dgm:cxn modelId="{83EDEA8B-DB65-4EE2-85BD-02A297C795CA}" type="presParOf" srcId="{225B0D19-A1F4-48CE-9A1D-D57EBE1C9ECF}" destId="{B412972F-B54A-4D2B-B893-82BC95FF5EDE}" srcOrd="11" destOrd="0" presId="urn:microsoft.com/office/officeart/2008/layout/LinedList"/>
    <dgm:cxn modelId="{D92FC04A-1154-416C-8933-4011A0230C6A}" type="presParOf" srcId="{225B0D19-A1F4-48CE-9A1D-D57EBE1C9ECF}" destId="{C92DCD06-5C56-43C4-9DDD-7E3D71D18AC6}" srcOrd="12" destOrd="0" presId="urn:microsoft.com/office/officeart/2008/layout/LinedLis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cap="all" baseline="0" dirty="0" smtClean="0"/>
            <a:t>Решения</a:t>
          </a:r>
          <a:r>
            <a:rPr lang="ru-RU" dirty="0" smtClean="0"/>
            <a:t>:</a:t>
          </a:r>
          <a:endParaRPr lang="ru-RU" dirty="0"/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800" dirty="0" smtClean="0"/>
            <a:t>организация рабочих мест с указанием методов и средств для обеспечения вентиляции, пожаротушения, защиты от термических ожогов, освещения, выполнения работ на высоте;</a:t>
          </a:r>
          <a:endParaRPr lang="ru-RU" sz="1800" dirty="0"/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2470B3E5-1BA0-44C5-9A0D-76E88345DCA9}">
      <dgm:prSet custT="1"/>
      <dgm:spPr/>
      <dgm:t>
        <a:bodyPr/>
        <a:lstStyle/>
        <a:p>
          <a:r>
            <a:rPr lang="ru-RU" sz="1800" dirty="0" smtClean="0"/>
            <a:t>особые меры безопасности при выполнении работ в закрытых помещениях, аппаратах и емкостях;</a:t>
          </a:r>
          <a:endParaRPr lang="ru-RU" sz="1800" dirty="0"/>
        </a:p>
      </dgm:t>
    </dgm:pt>
    <dgm:pt modelId="{B80731F1-1446-4C21-8141-42ADEC5401B7}" type="parTrans" cxnId="{27160710-3107-4412-9590-EC631081B505}">
      <dgm:prSet/>
      <dgm:spPr/>
      <dgm:t>
        <a:bodyPr/>
        <a:lstStyle/>
        <a:p>
          <a:endParaRPr lang="ru-RU"/>
        </a:p>
      </dgm:t>
    </dgm:pt>
    <dgm:pt modelId="{2829EFF1-D1EB-42AB-B1C4-16C98173904A}" type="sibTrans" cxnId="{27160710-3107-4412-9590-EC631081B505}">
      <dgm:prSet/>
      <dgm:spPr/>
      <dgm:t>
        <a:bodyPr/>
        <a:lstStyle/>
        <a:p>
          <a:endParaRPr lang="ru-RU"/>
        </a:p>
      </dgm:t>
    </dgm:pt>
    <dgm:pt modelId="{D28AEEC7-5976-4ED1-9646-D9A1E65EEE04}">
      <dgm:prSet custT="1"/>
      <dgm:spPr/>
      <dgm:t>
        <a:bodyPr/>
        <a:lstStyle/>
        <a:p>
          <a:r>
            <a:rPr lang="ru-RU" sz="1800" dirty="0" smtClean="0"/>
            <a:t>меры безопасности при приготовлении и транспортировании горячих мастик и материалов.</a:t>
          </a:r>
          <a:endParaRPr lang="ru-RU" sz="1800" dirty="0"/>
        </a:p>
      </dgm:t>
    </dgm:pt>
    <dgm:pt modelId="{B77EC717-694D-40AE-9493-9EBFD1900ABD}" type="parTrans" cxnId="{3352E2DA-0553-4053-98BC-B5C8C4D3E4FB}">
      <dgm:prSet/>
      <dgm:spPr/>
      <dgm:t>
        <a:bodyPr/>
        <a:lstStyle/>
        <a:p>
          <a:endParaRPr lang="ru-RU"/>
        </a:p>
      </dgm:t>
    </dgm:pt>
    <dgm:pt modelId="{0DF31B4D-C377-4DA2-A20F-A68CFF6DA702}" type="sibTrans" cxnId="{3352E2DA-0553-4053-98BC-B5C8C4D3E4FB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4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4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3"/>
      <dgm:spPr/>
    </dgm:pt>
    <dgm:pt modelId="{3694D6E3-FC7B-432B-8009-85C1B74298E0}" type="pres">
      <dgm:prSet presAssocID="{0DE1B7FA-464A-444F-9E39-CBE46FE32577}" presName="vertSpace2b" presStyleCnt="0"/>
      <dgm:spPr/>
    </dgm:pt>
    <dgm:pt modelId="{1B68EC94-0E6D-4387-AB9E-B9883E428018}" type="pres">
      <dgm:prSet presAssocID="{2470B3E5-1BA0-44C5-9A0D-76E88345DCA9}" presName="horz2" presStyleCnt="0"/>
      <dgm:spPr/>
    </dgm:pt>
    <dgm:pt modelId="{31D69FDD-754B-4351-82ED-AF59E94ECAE7}" type="pres">
      <dgm:prSet presAssocID="{2470B3E5-1BA0-44C5-9A0D-76E88345DCA9}" presName="horzSpace2" presStyleCnt="0"/>
      <dgm:spPr/>
    </dgm:pt>
    <dgm:pt modelId="{3F4AE4BB-4458-40DC-8598-E1675407A431}" type="pres">
      <dgm:prSet presAssocID="{2470B3E5-1BA0-44C5-9A0D-76E88345DCA9}" presName="tx2" presStyleLbl="revTx" presStyleIdx="2" presStyleCnt="4"/>
      <dgm:spPr/>
      <dgm:t>
        <a:bodyPr/>
        <a:lstStyle/>
        <a:p>
          <a:endParaRPr lang="ru-RU"/>
        </a:p>
      </dgm:t>
    </dgm:pt>
    <dgm:pt modelId="{35476D3D-1921-438D-A733-F1FD428A2621}" type="pres">
      <dgm:prSet presAssocID="{2470B3E5-1BA0-44C5-9A0D-76E88345DCA9}" presName="vert2" presStyleCnt="0"/>
      <dgm:spPr/>
    </dgm:pt>
    <dgm:pt modelId="{C076AEF6-FCD7-4522-A206-25CEB6250485}" type="pres">
      <dgm:prSet presAssocID="{2470B3E5-1BA0-44C5-9A0D-76E88345DCA9}" presName="thinLine2b" presStyleLbl="callout" presStyleIdx="1" presStyleCnt="3"/>
      <dgm:spPr/>
    </dgm:pt>
    <dgm:pt modelId="{DE64791E-AA57-4D8E-974A-F95579644A6F}" type="pres">
      <dgm:prSet presAssocID="{2470B3E5-1BA0-44C5-9A0D-76E88345DCA9}" presName="vertSpace2b" presStyleCnt="0"/>
      <dgm:spPr/>
    </dgm:pt>
    <dgm:pt modelId="{C0CC989A-C5DC-487B-A585-C3D2480ADFB2}" type="pres">
      <dgm:prSet presAssocID="{D28AEEC7-5976-4ED1-9646-D9A1E65EEE04}" presName="horz2" presStyleCnt="0"/>
      <dgm:spPr/>
    </dgm:pt>
    <dgm:pt modelId="{D6F5FBAE-2FF9-43FB-9003-A5BDCCB4FDA8}" type="pres">
      <dgm:prSet presAssocID="{D28AEEC7-5976-4ED1-9646-D9A1E65EEE04}" presName="horzSpace2" presStyleCnt="0"/>
      <dgm:spPr/>
    </dgm:pt>
    <dgm:pt modelId="{81D020C3-1958-476C-8643-8DEBED8EDF3D}" type="pres">
      <dgm:prSet presAssocID="{D28AEEC7-5976-4ED1-9646-D9A1E65EEE04}" presName="tx2" presStyleLbl="revTx" presStyleIdx="3" presStyleCnt="4"/>
      <dgm:spPr/>
      <dgm:t>
        <a:bodyPr/>
        <a:lstStyle/>
        <a:p>
          <a:endParaRPr lang="ru-RU"/>
        </a:p>
      </dgm:t>
    </dgm:pt>
    <dgm:pt modelId="{A923B5B4-33DB-4D70-9DAA-F5376E01AE16}" type="pres">
      <dgm:prSet presAssocID="{D28AEEC7-5976-4ED1-9646-D9A1E65EEE04}" presName="vert2" presStyleCnt="0"/>
      <dgm:spPr/>
    </dgm:pt>
    <dgm:pt modelId="{793D240B-EA9B-4D70-AF15-4626BB2D0392}" type="pres">
      <dgm:prSet presAssocID="{D28AEEC7-5976-4ED1-9646-D9A1E65EEE04}" presName="thinLine2b" presStyleLbl="callout" presStyleIdx="2" presStyleCnt="3"/>
      <dgm:spPr/>
    </dgm:pt>
    <dgm:pt modelId="{66CE5303-1A5C-48B4-AB42-F8DA64DE4FFB}" type="pres">
      <dgm:prSet presAssocID="{D28AEEC7-5976-4ED1-9646-D9A1E65EEE04}" presName="vertSpace2b" presStyleCnt="0"/>
      <dgm:spPr/>
    </dgm:pt>
  </dgm:ptLst>
  <dgm:cxnLst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3352E2DA-0553-4053-98BC-B5C8C4D3E4FB}" srcId="{374BACD8-445E-4DF1-B370-E8120ED24D70}" destId="{D28AEEC7-5976-4ED1-9646-D9A1E65EEE04}" srcOrd="2" destOrd="0" parTransId="{B77EC717-694D-40AE-9493-9EBFD1900ABD}" sibTransId="{0DF31B4D-C377-4DA2-A20F-A68CFF6DA702}"/>
    <dgm:cxn modelId="{D905225D-86BE-46C7-B77D-C840A01259FC}" type="presOf" srcId="{2470B3E5-1BA0-44C5-9A0D-76E88345DCA9}" destId="{3F4AE4BB-4458-40DC-8598-E1675407A431}" srcOrd="0" destOrd="0" presId="urn:microsoft.com/office/officeart/2008/layout/LinedList"/>
    <dgm:cxn modelId="{FE9621E8-5AA6-4443-BC2A-A53ECF7EB9F2}" type="presOf" srcId="{0DE1B7FA-464A-444F-9E39-CBE46FE32577}" destId="{2493987C-B197-4A6D-8189-B20BD2D7529A}" srcOrd="0" destOrd="0" presId="urn:microsoft.com/office/officeart/2008/layout/LinedList"/>
    <dgm:cxn modelId="{21F7D592-5FFB-44BD-B003-5489B4B0C455}" type="presOf" srcId="{374BACD8-445E-4DF1-B370-E8120ED24D70}" destId="{B106679E-136D-41C2-8A45-3CF7E372A9AF}" srcOrd="0" destOrd="0" presId="urn:microsoft.com/office/officeart/2008/layout/LinedList"/>
    <dgm:cxn modelId="{B30158D2-E511-4F3B-8452-DA48166F8C1C}" type="presOf" srcId="{D28AEEC7-5976-4ED1-9646-D9A1E65EEE04}" destId="{81D020C3-1958-476C-8643-8DEBED8EDF3D}" srcOrd="0" destOrd="0" presId="urn:microsoft.com/office/officeart/2008/layout/LinedList"/>
    <dgm:cxn modelId="{ED3EC6F4-C77B-442A-BA02-9F7E1CEB8E83}" type="presOf" srcId="{5D9796DF-2E20-42AE-842D-C275065DDD52}" destId="{127E30EB-03E9-4DBA-947D-FBE33960269C}" srcOrd="0" destOrd="0" presId="urn:microsoft.com/office/officeart/2008/layout/LinedList"/>
    <dgm:cxn modelId="{27160710-3107-4412-9590-EC631081B505}" srcId="{374BACD8-445E-4DF1-B370-E8120ED24D70}" destId="{2470B3E5-1BA0-44C5-9A0D-76E88345DCA9}" srcOrd="1" destOrd="0" parTransId="{B80731F1-1446-4C21-8141-42ADEC5401B7}" sibTransId="{2829EFF1-D1EB-42AB-B1C4-16C98173904A}"/>
    <dgm:cxn modelId="{883102E7-9D3E-4263-95D1-28BF8A80D415}" type="presParOf" srcId="{127E30EB-03E9-4DBA-947D-FBE33960269C}" destId="{084FD34C-DBEF-41F7-B4CF-6D65846F95A0}" srcOrd="0" destOrd="0" presId="urn:microsoft.com/office/officeart/2008/layout/LinedList"/>
    <dgm:cxn modelId="{98E9B84D-A6BD-477A-865C-4F40873F08DF}" type="presParOf" srcId="{127E30EB-03E9-4DBA-947D-FBE33960269C}" destId="{2F29EB98-59EF-4802-A6E2-15BA121A7BC8}" srcOrd="1" destOrd="0" presId="urn:microsoft.com/office/officeart/2008/layout/LinedList"/>
    <dgm:cxn modelId="{639F8989-8460-4BB6-950C-B3F8B3DFDEC1}" type="presParOf" srcId="{2F29EB98-59EF-4802-A6E2-15BA121A7BC8}" destId="{B106679E-136D-41C2-8A45-3CF7E372A9AF}" srcOrd="0" destOrd="0" presId="urn:microsoft.com/office/officeart/2008/layout/LinedList"/>
    <dgm:cxn modelId="{D18722A8-F473-4784-938F-B4D78CB0DE2F}" type="presParOf" srcId="{2F29EB98-59EF-4802-A6E2-15BA121A7BC8}" destId="{225B0D19-A1F4-48CE-9A1D-D57EBE1C9ECF}" srcOrd="1" destOrd="0" presId="urn:microsoft.com/office/officeart/2008/layout/LinedList"/>
    <dgm:cxn modelId="{A61CCCD0-BC3B-4C65-96F5-9866EA8BCFBC}" type="presParOf" srcId="{225B0D19-A1F4-48CE-9A1D-D57EBE1C9ECF}" destId="{8670BFD8-AAA8-4BBD-AD9E-5E370D8885C4}" srcOrd="0" destOrd="0" presId="urn:microsoft.com/office/officeart/2008/layout/LinedList"/>
    <dgm:cxn modelId="{F8377C4F-27AA-46F8-860B-3531591ECFAF}" type="presParOf" srcId="{225B0D19-A1F4-48CE-9A1D-D57EBE1C9ECF}" destId="{B7B5A37E-6845-416E-AC9A-5E0A5C42FA54}" srcOrd="1" destOrd="0" presId="urn:microsoft.com/office/officeart/2008/layout/LinedList"/>
    <dgm:cxn modelId="{B1D7F8D0-542B-4815-B699-FCFD010BA455}" type="presParOf" srcId="{B7B5A37E-6845-416E-AC9A-5E0A5C42FA54}" destId="{51F51098-1BD0-46C9-AA9C-0338D8829A0E}" srcOrd="0" destOrd="0" presId="urn:microsoft.com/office/officeart/2008/layout/LinedList"/>
    <dgm:cxn modelId="{AD701764-DCBC-4220-903D-55D7DC5C38FE}" type="presParOf" srcId="{B7B5A37E-6845-416E-AC9A-5E0A5C42FA54}" destId="{2493987C-B197-4A6D-8189-B20BD2D7529A}" srcOrd="1" destOrd="0" presId="urn:microsoft.com/office/officeart/2008/layout/LinedList"/>
    <dgm:cxn modelId="{A3C0F058-0D7F-4F18-8D87-AD640F5F96F6}" type="presParOf" srcId="{B7B5A37E-6845-416E-AC9A-5E0A5C42FA54}" destId="{F666D2A5-3111-475D-88C0-51F20CF1951F}" srcOrd="2" destOrd="0" presId="urn:microsoft.com/office/officeart/2008/layout/LinedList"/>
    <dgm:cxn modelId="{5D9C350B-7AD5-4A14-8E43-95B7831F23C4}" type="presParOf" srcId="{225B0D19-A1F4-48CE-9A1D-D57EBE1C9ECF}" destId="{C6B110F1-C718-4D4B-A1D9-FCC05708DAF8}" srcOrd="2" destOrd="0" presId="urn:microsoft.com/office/officeart/2008/layout/LinedList"/>
    <dgm:cxn modelId="{9B84EBA7-5552-495A-9710-8E18051E41D4}" type="presParOf" srcId="{225B0D19-A1F4-48CE-9A1D-D57EBE1C9ECF}" destId="{3694D6E3-FC7B-432B-8009-85C1B74298E0}" srcOrd="3" destOrd="0" presId="urn:microsoft.com/office/officeart/2008/layout/LinedList"/>
    <dgm:cxn modelId="{7FF76D9E-6C59-4692-AAAB-CBEC143F852C}" type="presParOf" srcId="{225B0D19-A1F4-48CE-9A1D-D57EBE1C9ECF}" destId="{1B68EC94-0E6D-4387-AB9E-B9883E428018}" srcOrd="4" destOrd="0" presId="urn:microsoft.com/office/officeart/2008/layout/LinedList"/>
    <dgm:cxn modelId="{DD8F456C-1C89-4D4A-B5DA-3F55181C5A97}" type="presParOf" srcId="{1B68EC94-0E6D-4387-AB9E-B9883E428018}" destId="{31D69FDD-754B-4351-82ED-AF59E94ECAE7}" srcOrd="0" destOrd="0" presId="urn:microsoft.com/office/officeart/2008/layout/LinedList"/>
    <dgm:cxn modelId="{165470D1-DFEE-4491-AC00-21839000E3E8}" type="presParOf" srcId="{1B68EC94-0E6D-4387-AB9E-B9883E428018}" destId="{3F4AE4BB-4458-40DC-8598-E1675407A431}" srcOrd="1" destOrd="0" presId="urn:microsoft.com/office/officeart/2008/layout/LinedList"/>
    <dgm:cxn modelId="{121F769F-9AA3-41C7-B98C-6F4FD27F232E}" type="presParOf" srcId="{1B68EC94-0E6D-4387-AB9E-B9883E428018}" destId="{35476D3D-1921-438D-A733-F1FD428A2621}" srcOrd="2" destOrd="0" presId="urn:microsoft.com/office/officeart/2008/layout/LinedList"/>
    <dgm:cxn modelId="{BB9F074E-C8BB-4700-B402-E925B81541E4}" type="presParOf" srcId="{225B0D19-A1F4-48CE-9A1D-D57EBE1C9ECF}" destId="{C076AEF6-FCD7-4522-A206-25CEB6250485}" srcOrd="5" destOrd="0" presId="urn:microsoft.com/office/officeart/2008/layout/LinedList"/>
    <dgm:cxn modelId="{38C05140-99D9-42C7-A779-3D6E4A199F8E}" type="presParOf" srcId="{225B0D19-A1F4-48CE-9A1D-D57EBE1C9ECF}" destId="{DE64791E-AA57-4D8E-974A-F95579644A6F}" srcOrd="6" destOrd="0" presId="urn:microsoft.com/office/officeart/2008/layout/LinedList"/>
    <dgm:cxn modelId="{2F55A289-5994-40B4-A249-8C06A7123F03}" type="presParOf" srcId="{225B0D19-A1F4-48CE-9A1D-D57EBE1C9ECF}" destId="{C0CC989A-C5DC-487B-A585-C3D2480ADFB2}" srcOrd="7" destOrd="0" presId="urn:microsoft.com/office/officeart/2008/layout/LinedList"/>
    <dgm:cxn modelId="{894F455D-0A11-4385-B3EA-CE1ABC71F23B}" type="presParOf" srcId="{C0CC989A-C5DC-487B-A585-C3D2480ADFB2}" destId="{D6F5FBAE-2FF9-43FB-9003-A5BDCCB4FDA8}" srcOrd="0" destOrd="0" presId="urn:microsoft.com/office/officeart/2008/layout/LinedList"/>
    <dgm:cxn modelId="{B2B30F8D-BED9-4F3C-9E18-DC5D29DE43B9}" type="presParOf" srcId="{C0CC989A-C5DC-487B-A585-C3D2480ADFB2}" destId="{81D020C3-1958-476C-8643-8DEBED8EDF3D}" srcOrd="1" destOrd="0" presId="urn:microsoft.com/office/officeart/2008/layout/LinedList"/>
    <dgm:cxn modelId="{A55EE14C-C9CE-418E-B886-C13B8D5FAE77}" type="presParOf" srcId="{C0CC989A-C5DC-487B-A585-C3D2480ADFB2}" destId="{A923B5B4-33DB-4D70-9DAA-F5376E01AE16}" srcOrd="2" destOrd="0" presId="urn:microsoft.com/office/officeart/2008/layout/LinedList"/>
    <dgm:cxn modelId="{D535743E-8CBB-44AA-8765-8AA8B97CE4B2}" type="presParOf" srcId="{225B0D19-A1F4-48CE-9A1D-D57EBE1C9ECF}" destId="{793D240B-EA9B-4D70-AF15-4626BB2D0392}" srcOrd="8" destOrd="0" presId="urn:microsoft.com/office/officeart/2008/layout/LinedList"/>
    <dgm:cxn modelId="{24B84D7A-62C8-4DF9-9725-88CEE037E517}" type="presParOf" srcId="{225B0D19-A1F4-48CE-9A1D-D57EBE1C9ECF}" destId="{66CE5303-1A5C-48B4-AB42-F8DA64DE4FFB}" srcOrd="9" destOrd="0" presId="urn:microsoft.com/office/officeart/2008/layout/LinedLis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873A2C-44A0-4152-AD71-B61902132D72}" type="doc">
      <dgm:prSet loTypeId="urn:microsoft.com/office/officeart/2005/8/layout/cycle3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74FDA586-BB19-42CA-9714-A3ECEB58C9AA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На участках работ и в помещениях, где ведутся изоляционные работы с выделением вредных и пожароопасных веществ, не допускается выполнение других работ и нахождение посторонних лиц.</a:t>
          </a:r>
          <a:endParaRPr lang="ru-RU" sz="1600" dirty="0">
            <a:solidFill>
              <a:srgbClr val="FF0000"/>
            </a:solidFill>
          </a:endParaRPr>
        </a:p>
      </dgm:t>
    </dgm:pt>
    <dgm:pt modelId="{84C5C705-F8D0-4A65-8E2A-A9ACC4738D8F}" type="parTrans" cxnId="{D3CA62D6-FE21-40B8-B657-512C5B29F132}">
      <dgm:prSet/>
      <dgm:spPr/>
      <dgm:t>
        <a:bodyPr/>
        <a:lstStyle/>
        <a:p>
          <a:endParaRPr lang="ru-RU"/>
        </a:p>
      </dgm:t>
    </dgm:pt>
    <dgm:pt modelId="{BC7AD66E-99F0-44E4-9737-85E87ABE569F}" type="sibTrans" cxnId="{D3CA62D6-FE21-40B8-B657-512C5B29F132}">
      <dgm:prSet/>
      <dgm:spPr/>
      <dgm:t>
        <a:bodyPr/>
        <a:lstStyle/>
        <a:p>
          <a:endParaRPr lang="ru-RU"/>
        </a:p>
      </dgm:t>
    </dgm:pt>
    <dgm:pt modelId="{3E8EBD2D-9AA5-4FB5-9F9C-A2BA1A77F857}">
      <dgm:prSet phldrT="[Текст]" custT="1"/>
      <dgm:spPr/>
      <dgm:t>
        <a:bodyPr/>
        <a:lstStyle/>
        <a:p>
          <a:r>
            <a:rPr lang="ru-RU" sz="1600" dirty="0" smtClean="0"/>
            <a:t>Изоляционные работы на технологическом оборудовании и трубопроводах должны выполняться, как правило, до их установки или после постоянного закрепления в соответствии с ППР.</a:t>
          </a:r>
          <a:endParaRPr lang="ru-RU" sz="1600" dirty="0"/>
        </a:p>
      </dgm:t>
    </dgm:pt>
    <dgm:pt modelId="{E00754E0-3580-4E19-A870-8116D37C671A}" type="parTrans" cxnId="{00E01B77-6357-454D-A344-47956BF5D23C}">
      <dgm:prSet/>
      <dgm:spPr/>
      <dgm:t>
        <a:bodyPr/>
        <a:lstStyle/>
        <a:p>
          <a:endParaRPr lang="ru-RU"/>
        </a:p>
      </dgm:t>
    </dgm:pt>
    <dgm:pt modelId="{BD316A85-C796-4245-A8D3-A06A6C04275B}" type="sibTrans" cxnId="{00E01B77-6357-454D-A344-47956BF5D23C}">
      <dgm:prSet/>
      <dgm:spPr/>
      <dgm:t>
        <a:bodyPr/>
        <a:lstStyle/>
        <a:p>
          <a:endParaRPr lang="ru-RU"/>
        </a:p>
      </dgm:t>
    </dgm:pt>
    <dgm:pt modelId="{4D39DFBF-3A9A-4172-9FC7-6E4CBC312BF6}">
      <dgm:prSet phldrT="[Текст]" custT="1"/>
      <dgm:spPr/>
      <dgm:t>
        <a:bodyPr/>
        <a:lstStyle/>
        <a:p>
          <a:r>
            <a:rPr lang="ru-RU" sz="1600" dirty="0" smtClean="0"/>
            <a:t>При проведении изоляционных работ внутри аппаратов или закрытых помещений рабочие места должны быть обеспечены вентиляцией (проветриванием) и местным освещением от электросети напряжением не выше 12 В с арматурой во взрывобезопасном исполнении.</a:t>
          </a:r>
          <a:endParaRPr lang="ru-RU" sz="1600" dirty="0"/>
        </a:p>
      </dgm:t>
    </dgm:pt>
    <dgm:pt modelId="{FDEA7343-FF18-4A31-BF9D-4F67FE216E56}" type="parTrans" cxnId="{BED10862-E3BE-4AAD-9872-25F953CB54BA}">
      <dgm:prSet/>
      <dgm:spPr/>
      <dgm:t>
        <a:bodyPr/>
        <a:lstStyle/>
        <a:p>
          <a:endParaRPr lang="ru-RU"/>
        </a:p>
      </dgm:t>
    </dgm:pt>
    <dgm:pt modelId="{DA89E01F-D5DF-480E-91AB-DE6CF4CD8DF8}" type="sibTrans" cxnId="{BED10862-E3BE-4AAD-9872-25F953CB54BA}">
      <dgm:prSet/>
      <dgm:spPr/>
      <dgm:t>
        <a:bodyPr/>
        <a:lstStyle/>
        <a:p>
          <a:endParaRPr lang="ru-RU"/>
        </a:p>
      </dgm:t>
    </dgm:pt>
    <dgm:pt modelId="{8EEA238A-5C81-4C97-904D-90FC69F6E19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Рабочие места для выполнения изоляционных работ на высоте должны быть оборудованы средствами </a:t>
          </a:r>
          <a:r>
            <a:rPr lang="ru-RU" sz="1600" dirty="0" err="1" smtClean="0">
              <a:solidFill>
                <a:schemeClr val="bg1"/>
              </a:solidFill>
            </a:rPr>
            <a:t>подмащивания</a:t>
          </a:r>
          <a:r>
            <a:rPr lang="ru-RU" sz="1600" dirty="0" smtClean="0">
              <a:solidFill>
                <a:schemeClr val="bg1"/>
              </a:solidFill>
            </a:rPr>
            <a:t> с ограждениями и лестницами для подъема на высоту.</a:t>
          </a:r>
          <a:endParaRPr lang="ru-RU" sz="1600" dirty="0">
            <a:solidFill>
              <a:schemeClr val="bg1"/>
            </a:solidFill>
          </a:endParaRPr>
        </a:p>
      </dgm:t>
    </dgm:pt>
    <dgm:pt modelId="{D0C07CBB-4887-4495-8468-EDF1FA806C1F}" type="parTrans" cxnId="{BC108FC5-5E1A-49E0-99E8-C57D96D16760}">
      <dgm:prSet/>
      <dgm:spPr/>
      <dgm:t>
        <a:bodyPr/>
        <a:lstStyle/>
        <a:p>
          <a:endParaRPr lang="ru-RU"/>
        </a:p>
      </dgm:t>
    </dgm:pt>
    <dgm:pt modelId="{4DF0268F-6B3C-4EE1-931C-70F69774EEFF}" type="sibTrans" cxnId="{BC108FC5-5E1A-49E0-99E8-C57D96D16760}">
      <dgm:prSet/>
      <dgm:spPr/>
      <dgm:t>
        <a:bodyPr/>
        <a:lstStyle/>
        <a:p>
          <a:endParaRPr lang="ru-RU"/>
        </a:p>
      </dgm:t>
    </dgm:pt>
    <dgm:pt modelId="{0DBA4947-B679-4974-AB4A-DC06D0E68D77}">
      <dgm:prSet phldrT="[Текст]" custT="1"/>
      <dgm:spPr/>
      <dgm:t>
        <a:bodyPr/>
        <a:lstStyle/>
        <a:p>
          <a:r>
            <a:rPr lang="ru-RU" sz="1600" dirty="0" smtClean="0"/>
            <a:t>Перед началом изоляционных работ в аппаратах и других закрытых емкостях все электродвигатели необходимо отключить, а на подводящих технологических трубопроводах поставить заглушки и в соответствующих местах вывесить плакаты (надписи), предупреждающие о проведении работ внутри аппаратов.</a:t>
          </a:r>
          <a:endParaRPr lang="ru-RU" sz="1600" dirty="0"/>
        </a:p>
      </dgm:t>
    </dgm:pt>
    <dgm:pt modelId="{C1B2B1C7-E9BF-4E94-BF77-8582C4C327DD}" type="parTrans" cxnId="{D763E59B-908A-430F-BCA0-AFB5BDFBE0AC}">
      <dgm:prSet/>
      <dgm:spPr/>
      <dgm:t>
        <a:bodyPr/>
        <a:lstStyle/>
        <a:p>
          <a:endParaRPr lang="ru-RU"/>
        </a:p>
      </dgm:t>
    </dgm:pt>
    <dgm:pt modelId="{5B5E677C-1A90-4C2D-ADBE-CC9CD12C43CF}" type="sibTrans" cxnId="{D763E59B-908A-430F-BCA0-AFB5BDFBE0AC}">
      <dgm:prSet/>
      <dgm:spPr/>
      <dgm:t>
        <a:bodyPr/>
        <a:lstStyle/>
        <a:p>
          <a:endParaRPr lang="ru-RU"/>
        </a:p>
      </dgm:t>
    </dgm:pt>
    <dgm:pt modelId="{DAEC4A28-D64D-49E9-B35A-F08EA223BD36}" type="pres">
      <dgm:prSet presAssocID="{91873A2C-44A0-4152-AD71-B61902132D7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30411-0F16-4514-A229-A61887655A35}" type="pres">
      <dgm:prSet presAssocID="{91873A2C-44A0-4152-AD71-B61902132D72}" presName="cycle" presStyleCnt="0"/>
      <dgm:spPr/>
    </dgm:pt>
    <dgm:pt modelId="{F9352F56-7B83-4CA6-813F-2EC953FE7989}" type="pres">
      <dgm:prSet presAssocID="{74FDA586-BB19-42CA-9714-A3ECEB58C9AA}" presName="nodeFirstNode" presStyleLbl="node1" presStyleIdx="0" presStyleCnt="5" custScaleX="114621" custScaleY="137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5958D-88CA-4435-9382-D6900E529F1B}" type="pres">
      <dgm:prSet presAssocID="{BC7AD66E-99F0-44E4-9737-85E87ABE569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99DDA86B-9C28-4D17-A418-8701CC7E85A6}" type="pres">
      <dgm:prSet presAssocID="{3E8EBD2D-9AA5-4FB5-9F9C-A2BA1A77F857}" presName="nodeFollowingNodes" presStyleLbl="node1" presStyleIdx="1" presStyleCnt="5" custScaleX="112177" custScaleY="139050" custRadScaleRad="136278" custRadScaleInc="3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8EB2C7-5486-42E3-9F86-D0EC6440E98A}" type="pres">
      <dgm:prSet presAssocID="{4D39DFBF-3A9A-4172-9FC7-6E4CBC312BF6}" presName="nodeFollowingNodes" presStyleLbl="node1" presStyleIdx="2" presStyleCnt="5" custScaleX="154804" custScaleY="152756" custRadScaleRad="105508" custRadScaleInc="-37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A31D2-0476-47AA-97DC-D535CEA6E271}" type="pres">
      <dgm:prSet presAssocID="{8EEA238A-5C81-4C97-904D-90FC69F6E19F}" presName="nodeFollowingNodes" presStyleLbl="node1" presStyleIdx="3" presStyleCnt="5" custScaleX="127094" custScaleY="133180" custRadScaleRad="110452" custRadScaleInc="26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999ED-5230-4962-BB19-4846FB5B9F84}" type="pres">
      <dgm:prSet presAssocID="{0DBA4947-B679-4974-AB4A-DC06D0E68D77}" presName="nodeFollowingNodes" presStyleLbl="node1" presStyleIdx="4" presStyleCnt="5" custScaleX="126355" custScaleY="186102" custRadScaleRad="141733" custRadScaleInc="-11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D10862-E3BE-4AAD-9872-25F953CB54BA}" srcId="{91873A2C-44A0-4152-AD71-B61902132D72}" destId="{4D39DFBF-3A9A-4172-9FC7-6E4CBC312BF6}" srcOrd="2" destOrd="0" parTransId="{FDEA7343-FF18-4A31-BF9D-4F67FE216E56}" sibTransId="{DA89E01F-D5DF-480E-91AB-DE6CF4CD8DF8}"/>
    <dgm:cxn modelId="{BC108FC5-5E1A-49E0-99E8-C57D96D16760}" srcId="{91873A2C-44A0-4152-AD71-B61902132D72}" destId="{8EEA238A-5C81-4C97-904D-90FC69F6E19F}" srcOrd="3" destOrd="0" parTransId="{D0C07CBB-4887-4495-8468-EDF1FA806C1F}" sibTransId="{4DF0268F-6B3C-4EE1-931C-70F69774EEFF}"/>
    <dgm:cxn modelId="{6260BAEE-9294-45E2-93BB-AAC56BAF812D}" type="presOf" srcId="{74FDA586-BB19-42CA-9714-A3ECEB58C9AA}" destId="{F9352F56-7B83-4CA6-813F-2EC953FE7989}" srcOrd="0" destOrd="0" presId="urn:microsoft.com/office/officeart/2005/8/layout/cycle3"/>
    <dgm:cxn modelId="{B48E3D0B-4ED1-4956-AD6E-E74AF68BB3B4}" type="presOf" srcId="{4D39DFBF-3A9A-4172-9FC7-6E4CBC312BF6}" destId="{088EB2C7-5486-42E3-9F86-D0EC6440E98A}" srcOrd="0" destOrd="0" presId="urn:microsoft.com/office/officeart/2005/8/layout/cycle3"/>
    <dgm:cxn modelId="{00E01B77-6357-454D-A344-47956BF5D23C}" srcId="{91873A2C-44A0-4152-AD71-B61902132D72}" destId="{3E8EBD2D-9AA5-4FB5-9F9C-A2BA1A77F857}" srcOrd="1" destOrd="0" parTransId="{E00754E0-3580-4E19-A870-8116D37C671A}" sibTransId="{BD316A85-C796-4245-A8D3-A06A6C04275B}"/>
    <dgm:cxn modelId="{0E5E1AB3-DC3D-4A11-9426-0285CEDC4431}" type="presOf" srcId="{91873A2C-44A0-4152-AD71-B61902132D72}" destId="{DAEC4A28-D64D-49E9-B35A-F08EA223BD36}" srcOrd="0" destOrd="0" presId="urn:microsoft.com/office/officeart/2005/8/layout/cycle3"/>
    <dgm:cxn modelId="{3F7E75CD-A6F5-465E-B745-328956BE64D2}" type="presOf" srcId="{8EEA238A-5C81-4C97-904D-90FC69F6E19F}" destId="{F90A31D2-0476-47AA-97DC-D535CEA6E271}" srcOrd="0" destOrd="0" presId="urn:microsoft.com/office/officeart/2005/8/layout/cycle3"/>
    <dgm:cxn modelId="{7AC843EC-F9E4-4548-A8B9-F56712BB2B61}" type="presOf" srcId="{BC7AD66E-99F0-44E4-9737-85E87ABE569F}" destId="{3245958D-88CA-4435-9382-D6900E529F1B}" srcOrd="0" destOrd="0" presId="urn:microsoft.com/office/officeart/2005/8/layout/cycle3"/>
    <dgm:cxn modelId="{B0FCCC26-6508-4949-9A4F-8963787600A7}" type="presOf" srcId="{3E8EBD2D-9AA5-4FB5-9F9C-A2BA1A77F857}" destId="{99DDA86B-9C28-4D17-A418-8701CC7E85A6}" srcOrd="0" destOrd="0" presId="urn:microsoft.com/office/officeart/2005/8/layout/cycle3"/>
    <dgm:cxn modelId="{D69DED73-1769-4856-A067-3ECACEA2AC25}" type="presOf" srcId="{0DBA4947-B679-4974-AB4A-DC06D0E68D77}" destId="{D60999ED-5230-4962-BB19-4846FB5B9F84}" srcOrd="0" destOrd="0" presId="urn:microsoft.com/office/officeart/2005/8/layout/cycle3"/>
    <dgm:cxn modelId="{D763E59B-908A-430F-BCA0-AFB5BDFBE0AC}" srcId="{91873A2C-44A0-4152-AD71-B61902132D72}" destId="{0DBA4947-B679-4974-AB4A-DC06D0E68D77}" srcOrd="4" destOrd="0" parTransId="{C1B2B1C7-E9BF-4E94-BF77-8582C4C327DD}" sibTransId="{5B5E677C-1A90-4C2D-ADBE-CC9CD12C43CF}"/>
    <dgm:cxn modelId="{D3CA62D6-FE21-40B8-B657-512C5B29F132}" srcId="{91873A2C-44A0-4152-AD71-B61902132D72}" destId="{74FDA586-BB19-42CA-9714-A3ECEB58C9AA}" srcOrd="0" destOrd="0" parTransId="{84C5C705-F8D0-4A65-8E2A-A9ACC4738D8F}" sibTransId="{BC7AD66E-99F0-44E4-9737-85E87ABE569F}"/>
    <dgm:cxn modelId="{271107FD-3F9D-4533-AAA0-AD56916CE972}" type="presParOf" srcId="{DAEC4A28-D64D-49E9-B35A-F08EA223BD36}" destId="{DEF30411-0F16-4514-A229-A61887655A35}" srcOrd="0" destOrd="0" presId="urn:microsoft.com/office/officeart/2005/8/layout/cycle3"/>
    <dgm:cxn modelId="{1DF070FA-549C-4AAB-951F-FBFC911C1C98}" type="presParOf" srcId="{DEF30411-0F16-4514-A229-A61887655A35}" destId="{F9352F56-7B83-4CA6-813F-2EC953FE7989}" srcOrd="0" destOrd="0" presId="urn:microsoft.com/office/officeart/2005/8/layout/cycle3"/>
    <dgm:cxn modelId="{C39589B1-A5D6-4091-B7B5-F3834F941FD3}" type="presParOf" srcId="{DEF30411-0F16-4514-A229-A61887655A35}" destId="{3245958D-88CA-4435-9382-D6900E529F1B}" srcOrd="1" destOrd="0" presId="urn:microsoft.com/office/officeart/2005/8/layout/cycle3"/>
    <dgm:cxn modelId="{85D180A4-3192-407D-A418-A305FF0243EC}" type="presParOf" srcId="{DEF30411-0F16-4514-A229-A61887655A35}" destId="{99DDA86B-9C28-4D17-A418-8701CC7E85A6}" srcOrd="2" destOrd="0" presId="urn:microsoft.com/office/officeart/2005/8/layout/cycle3"/>
    <dgm:cxn modelId="{6C8C7E22-7192-475F-929D-E8BF28DE1247}" type="presParOf" srcId="{DEF30411-0F16-4514-A229-A61887655A35}" destId="{088EB2C7-5486-42E3-9F86-D0EC6440E98A}" srcOrd="3" destOrd="0" presId="urn:microsoft.com/office/officeart/2005/8/layout/cycle3"/>
    <dgm:cxn modelId="{E954FCB9-3E2B-4C17-A94A-DB5104C86291}" type="presParOf" srcId="{DEF30411-0F16-4514-A229-A61887655A35}" destId="{F90A31D2-0476-47AA-97DC-D535CEA6E271}" srcOrd="4" destOrd="0" presId="urn:microsoft.com/office/officeart/2005/8/layout/cycle3"/>
    <dgm:cxn modelId="{C81EA8DF-4B7A-4E99-8752-C330E1A8413F}" type="presParOf" srcId="{DEF30411-0F16-4514-A229-A61887655A35}" destId="{D60999ED-5230-4962-BB19-4846FB5B9F84}" srcOrd="5" destOrd="0" presId="urn:microsoft.com/office/officeart/2005/8/layout/cycle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b="1" i="1" cap="all" baseline="0" dirty="0" smtClean="0">
              <a:solidFill>
                <a:srgbClr val="C00000"/>
              </a:solidFill>
            </a:rPr>
            <a:t>Решения</a:t>
          </a:r>
          <a:r>
            <a:rPr lang="ru-RU" b="1" i="1" dirty="0" smtClean="0">
              <a:solidFill>
                <a:srgbClr val="C00000"/>
              </a:solidFill>
            </a:rPr>
            <a:t>:</a:t>
          </a:r>
          <a:endParaRPr lang="ru-RU" b="1" i="1" dirty="0">
            <a:solidFill>
              <a:srgbClr val="C00000"/>
            </a:solidFill>
          </a:endParaRPr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700" dirty="0" smtClean="0">
              <a:solidFill>
                <a:schemeClr val="bg1"/>
              </a:solidFill>
            </a:rPr>
            <a:t>организация рабочих мест с указанием конструкции и места установки необходимых средств </a:t>
          </a:r>
          <a:r>
            <a:rPr lang="ru-RU" sz="1700" dirty="0" err="1" smtClean="0">
              <a:solidFill>
                <a:schemeClr val="bg1"/>
              </a:solidFill>
            </a:rPr>
            <a:t>подмащивания</a:t>
          </a:r>
          <a:r>
            <a:rPr lang="ru-RU" sz="1700" dirty="0" smtClean="0">
              <a:solidFill>
                <a:schemeClr val="bg1"/>
              </a:solidFill>
            </a:rPr>
            <a:t>, грузозахватных устройств, средств контейнеризации и тары;</a:t>
          </a:r>
          <a:endParaRPr lang="ru-RU" sz="1700" dirty="0">
            <a:solidFill>
              <a:schemeClr val="bg1"/>
            </a:solidFill>
          </a:endParaRPr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37583E5A-02A2-42E2-9C4F-90B6701A89F6}">
      <dgm:prSet phldrT="[Текст]" custT="1"/>
      <dgm:spPr/>
      <dgm:t>
        <a:bodyPr/>
        <a:lstStyle/>
        <a:p>
          <a:r>
            <a:rPr lang="ru-RU" sz="1700" dirty="0" smtClean="0">
              <a:solidFill>
                <a:schemeClr val="bg1"/>
              </a:solidFill>
            </a:rPr>
            <a:t>последовательность выполнения работ с учетом обеспечения устойчивости возводимых конструкций;</a:t>
          </a:r>
        </a:p>
      </dgm:t>
    </dgm:pt>
    <dgm:pt modelId="{A747F7EE-E3EB-41A9-965D-16A9FFF145C8}" type="parTrans" cxnId="{2EBBD2CA-7B51-4249-99A6-A163A85C7159}">
      <dgm:prSet/>
      <dgm:spPr/>
      <dgm:t>
        <a:bodyPr/>
        <a:lstStyle/>
        <a:p>
          <a:endParaRPr lang="ru-RU"/>
        </a:p>
      </dgm:t>
    </dgm:pt>
    <dgm:pt modelId="{E1D206A5-39EF-41B3-8431-737C5BB9CC91}" type="sibTrans" cxnId="{2EBBD2CA-7B51-4249-99A6-A163A85C7159}">
      <dgm:prSet/>
      <dgm:spPr/>
      <dgm:t>
        <a:bodyPr/>
        <a:lstStyle/>
        <a:p>
          <a:endParaRPr lang="ru-RU"/>
        </a:p>
      </dgm:t>
    </dgm:pt>
    <dgm:pt modelId="{E52C4D04-DDA6-426F-AD68-518F897A4682}">
      <dgm:prSet phldrT="[Текст]" custT="1"/>
      <dgm:spPr/>
      <dgm:t>
        <a:bodyPr/>
        <a:lstStyle/>
        <a:p>
          <a:r>
            <a:rPr lang="ru-RU" sz="1700" dirty="0" smtClean="0">
              <a:solidFill>
                <a:schemeClr val="bg1"/>
              </a:solidFill>
            </a:rPr>
            <a:t>определение конструкции и мест установки коллективных средств защиты от падения человека с высоты и падения предметов вблизи здания;</a:t>
          </a:r>
        </a:p>
      </dgm:t>
    </dgm:pt>
    <dgm:pt modelId="{8B56B53C-A06F-43CB-800B-AE3CDBE7FE2B}" type="parTrans" cxnId="{0D17CB8C-12E1-4255-9167-63D9E7152A5F}">
      <dgm:prSet/>
      <dgm:spPr/>
      <dgm:t>
        <a:bodyPr/>
        <a:lstStyle/>
        <a:p>
          <a:endParaRPr lang="ru-RU"/>
        </a:p>
      </dgm:t>
    </dgm:pt>
    <dgm:pt modelId="{5E46AB7E-83F8-4282-BBC4-A75E653780B7}" type="sibTrans" cxnId="{0D17CB8C-12E1-4255-9167-63D9E7152A5F}">
      <dgm:prSet/>
      <dgm:spPr/>
      <dgm:t>
        <a:bodyPr/>
        <a:lstStyle/>
        <a:p>
          <a:endParaRPr lang="ru-RU"/>
        </a:p>
      </dgm:t>
    </dgm:pt>
    <dgm:pt modelId="{011B53AB-2753-46EB-840B-98551E983C95}">
      <dgm:prSet phldrT="[Текст]" custT="1"/>
      <dgm:spPr/>
      <dgm:t>
        <a:bodyPr/>
        <a:lstStyle/>
        <a:p>
          <a:r>
            <a:rPr lang="ru-RU" sz="1700" dirty="0" smtClean="0">
              <a:solidFill>
                <a:schemeClr val="bg1"/>
              </a:solidFill>
            </a:rPr>
            <a:t>определение мест крепления предохранительных поясов;</a:t>
          </a:r>
        </a:p>
      </dgm:t>
    </dgm:pt>
    <dgm:pt modelId="{0BC3EF88-8D9B-42A4-980D-3201E0D99DE6}" type="parTrans" cxnId="{D513914A-AC0F-427F-8102-369BF715C7C2}">
      <dgm:prSet/>
      <dgm:spPr/>
      <dgm:t>
        <a:bodyPr/>
        <a:lstStyle/>
        <a:p>
          <a:endParaRPr lang="ru-RU"/>
        </a:p>
      </dgm:t>
    </dgm:pt>
    <dgm:pt modelId="{A2817786-AC89-40B1-8FCC-6830B3FA731E}" type="sibTrans" cxnId="{D513914A-AC0F-427F-8102-369BF715C7C2}">
      <dgm:prSet/>
      <dgm:spPr/>
      <dgm:t>
        <a:bodyPr/>
        <a:lstStyle/>
        <a:p>
          <a:endParaRPr lang="ru-RU"/>
        </a:p>
      </dgm:t>
    </dgm:pt>
    <dgm:pt modelId="{DD60454C-3DF9-479A-8332-6ACF1CF093DC}">
      <dgm:prSet phldrT="[Текст]" custT="1"/>
      <dgm:spPr/>
      <dgm:t>
        <a:bodyPr/>
        <a:lstStyle/>
        <a:p>
          <a:r>
            <a:rPr lang="ru-RU" sz="1700" dirty="0" smtClean="0">
              <a:solidFill>
                <a:schemeClr val="bg1"/>
              </a:solidFill>
            </a:rPr>
            <a:t>дополнительные меры безопасности по обеспечению устойчивости каменной кладки в холодное время года</a:t>
          </a:r>
        </a:p>
      </dgm:t>
    </dgm:pt>
    <dgm:pt modelId="{011061EE-0054-4CB9-A96F-BFF0A39A6F84}" type="parTrans" cxnId="{685147EB-340F-4FBC-886D-18CB32BBDD15}">
      <dgm:prSet/>
      <dgm:spPr/>
      <dgm:t>
        <a:bodyPr/>
        <a:lstStyle/>
        <a:p>
          <a:endParaRPr lang="ru-RU"/>
        </a:p>
      </dgm:t>
    </dgm:pt>
    <dgm:pt modelId="{DDCC03E7-0992-42D5-ACE4-D73E5FB82BD5}" type="sibTrans" cxnId="{685147EB-340F-4FBC-886D-18CB32BBDD15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6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6" custScaleY="158471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5"/>
      <dgm:spPr/>
    </dgm:pt>
    <dgm:pt modelId="{3694D6E3-FC7B-432B-8009-85C1B74298E0}" type="pres">
      <dgm:prSet presAssocID="{0DE1B7FA-464A-444F-9E39-CBE46FE32577}" presName="vertSpace2b" presStyleCnt="0"/>
      <dgm:spPr/>
    </dgm:pt>
    <dgm:pt modelId="{DFBDC522-DEBB-437A-8482-602701898BD3}" type="pres">
      <dgm:prSet presAssocID="{37583E5A-02A2-42E2-9C4F-90B6701A89F6}" presName="horz2" presStyleCnt="0"/>
      <dgm:spPr/>
    </dgm:pt>
    <dgm:pt modelId="{E6113021-A295-4BCC-A504-BA0BBF1881CA}" type="pres">
      <dgm:prSet presAssocID="{37583E5A-02A2-42E2-9C4F-90B6701A89F6}" presName="horzSpace2" presStyleCnt="0"/>
      <dgm:spPr/>
    </dgm:pt>
    <dgm:pt modelId="{13A78B4D-0BC2-4127-B964-E6C51755544E}" type="pres">
      <dgm:prSet presAssocID="{37583E5A-02A2-42E2-9C4F-90B6701A89F6}" presName="tx2" presStyleLbl="revTx" presStyleIdx="2" presStyleCnt="6" custScaleY="115917"/>
      <dgm:spPr/>
      <dgm:t>
        <a:bodyPr/>
        <a:lstStyle/>
        <a:p>
          <a:endParaRPr lang="ru-RU"/>
        </a:p>
      </dgm:t>
    </dgm:pt>
    <dgm:pt modelId="{DCA17E05-853B-465D-ADCF-ED23D2A37441}" type="pres">
      <dgm:prSet presAssocID="{37583E5A-02A2-42E2-9C4F-90B6701A89F6}" presName="vert2" presStyleCnt="0"/>
      <dgm:spPr/>
    </dgm:pt>
    <dgm:pt modelId="{1F13C2D0-76DC-40DE-85D9-8D341BA0202F}" type="pres">
      <dgm:prSet presAssocID="{37583E5A-02A2-42E2-9C4F-90B6701A89F6}" presName="thinLine2b" presStyleLbl="callout" presStyleIdx="1" presStyleCnt="5"/>
      <dgm:spPr/>
    </dgm:pt>
    <dgm:pt modelId="{0A204DD0-00FB-45B3-BAAF-4415246F6031}" type="pres">
      <dgm:prSet presAssocID="{37583E5A-02A2-42E2-9C4F-90B6701A89F6}" presName="vertSpace2b" presStyleCnt="0"/>
      <dgm:spPr/>
    </dgm:pt>
    <dgm:pt modelId="{D9564743-1A38-4B45-9A43-41D63DA7950A}" type="pres">
      <dgm:prSet presAssocID="{E52C4D04-DDA6-426F-AD68-518F897A4682}" presName="horz2" presStyleCnt="0"/>
      <dgm:spPr/>
    </dgm:pt>
    <dgm:pt modelId="{32D9CEE4-60AA-423D-8760-711455348F71}" type="pres">
      <dgm:prSet presAssocID="{E52C4D04-DDA6-426F-AD68-518F897A4682}" presName="horzSpace2" presStyleCnt="0"/>
      <dgm:spPr/>
    </dgm:pt>
    <dgm:pt modelId="{6E5D64C7-B4E6-4F40-91C8-27296771B961}" type="pres">
      <dgm:prSet presAssocID="{E52C4D04-DDA6-426F-AD68-518F897A4682}" presName="tx2" presStyleLbl="revTx" presStyleIdx="3" presStyleCnt="6" custScaleY="116520" custLinFactNeighborX="1266" custLinFactNeighborY="-11368"/>
      <dgm:spPr/>
      <dgm:t>
        <a:bodyPr/>
        <a:lstStyle/>
        <a:p>
          <a:endParaRPr lang="ru-RU"/>
        </a:p>
      </dgm:t>
    </dgm:pt>
    <dgm:pt modelId="{4B6DC9EF-BB7B-4475-9503-034132A5CF14}" type="pres">
      <dgm:prSet presAssocID="{E52C4D04-DDA6-426F-AD68-518F897A4682}" presName="vert2" presStyleCnt="0"/>
      <dgm:spPr/>
    </dgm:pt>
    <dgm:pt modelId="{A1E65528-5F32-4E01-B31F-FBB982E88EF4}" type="pres">
      <dgm:prSet presAssocID="{E52C4D04-DDA6-426F-AD68-518F897A4682}" presName="thinLine2b" presStyleLbl="callout" presStyleIdx="2" presStyleCnt="5"/>
      <dgm:spPr/>
    </dgm:pt>
    <dgm:pt modelId="{B00C109E-4139-40E4-B7E9-A701B118751A}" type="pres">
      <dgm:prSet presAssocID="{E52C4D04-DDA6-426F-AD68-518F897A4682}" presName="vertSpace2b" presStyleCnt="0"/>
      <dgm:spPr/>
    </dgm:pt>
    <dgm:pt modelId="{0A9A04AE-1D90-485B-A159-979452B1C0F4}" type="pres">
      <dgm:prSet presAssocID="{011B53AB-2753-46EB-840B-98551E983C95}" presName="horz2" presStyleCnt="0"/>
      <dgm:spPr/>
    </dgm:pt>
    <dgm:pt modelId="{6A3E110C-43AC-49A1-9146-6A812C791472}" type="pres">
      <dgm:prSet presAssocID="{011B53AB-2753-46EB-840B-98551E983C95}" presName="horzSpace2" presStyleCnt="0"/>
      <dgm:spPr/>
    </dgm:pt>
    <dgm:pt modelId="{971FC55C-4313-4365-935E-E817E99068B7}" type="pres">
      <dgm:prSet presAssocID="{011B53AB-2753-46EB-840B-98551E983C95}" presName="tx2" presStyleLbl="revTx" presStyleIdx="4" presStyleCnt="6" custScaleY="73402" custLinFactNeighborX="0" custLinFactNeighborY="-2709"/>
      <dgm:spPr/>
      <dgm:t>
        <a:bodyPr/>
        <a:lstStyle/>
        <a:p>
          <a:endParaRPr lang="ru-RU"/>
        </a:p>
      </dgm:t>
    </dgm:pt>
    <dgm:pt modelId="{7569EBA6-BE49-4961-B7AE-8A3BDA0FD3C3}" type="pres">
      <dgm:prSet presAssocID="{011B53AB-2753-46EB-840B-98551E983C95}" presName="vert2" presStyleCnt="0"/>
      <dgm:spPr/>
    </dgm:pt>
    <dgm:pt modelId="{21DEABE3-A28D-4911-81F6-3F3EEFF89E48}" type="pres">
      <dgm:prSet presAssocID="{011B53AB-2753-46EB-840B-98551E983C95}" presName="thinLine2b" presStyleLbl="callout" presStyleIdx="3" presStyleCnt="5"/>
      <dgm:spPr/>
    </dgm:pt>
    <dgm:pt modelId="{C49C7C86-368B-434F-B8EC-0A8B9EF73BC3}" type="pres">
      <dgm:prSet presAssocID="{011B53AB-2753-46EB-840B-98551E983C95}" presName="vertSpace2b" presStyleCnt="0"/>
      <dgm:spPr/>
    </dgm:pt>
    <dgm:pt modelId="{F671DBBC-F2B6-437C-A233-A03BA5A6468F}" type="pres">
      <dgm:prSet presAssocID="{DD60454C-3DF9-479A-8332-6ACF1CF093DC}" presName="horz2" presStyleCnt="0"/>
      <dgm:spPr/>
    </dgm:pt>
    <dgm:pt modelId="{981997CF-E4AA-410B-A3AA-926D04B6E498}" type="pres">
      <dgm:prSet presAssocID="{DD60454C-3DF9-479A-8332-6ACF1CF093DC}" presName="horzSpace2" presStyleCnt="0"/>
      <dgm:spPr/>
    </dgm:pt>
    <dgm:pt modelId="{DEF54586-3656-42F8-8E7E-2E268624F840}" type="pres">
      <dgm:prSet presAssocID="{DD60454C-3DF9-479A-8332-6ACF1CF093DC}" presName="tx2" presStyleLbl="revTx" presStyleIdx="5" presStyleCnt="6" custLinFactNeighborX="-231" custLinFactNeighborY="-11487"/>
      <dgm:spPr/>
      <dgm:t>
        <a:bodyPr/>
        <a:lstStyle/>
        <a:p>
          <a:endParaRPr lang="ru-RU"/>
        </a:p>
      </dgm:t>
    </dgm:pt>
    <dgm:pt modelId="{7F0E0841-1E91-4DBA-BA9C-1FF720DFA8B3}" type="pres">
      <dgm:prSet presAssocID="{DD60454C-3DF9-479A-8332-6ACF1CF093DC}" presName="vert2" presStyleCnt="0"/>
      <dgm:spPr/>
    </dgm:pt>
    <dgm:pt modelId="{5F1CA3D0-FA9C-413A-BFF1-3A164D352041}" type="pres">
      <dgm:prSet presAssocID="{DD60454C-3DF9-479A-8332-6ACF1CF093DC}" presName="thinLine2b" presStyleLbl="callout" presStyleIdx="4" presStyleCnt="5"/>
      <dgm:spPr/>
    </dgm:pt>
    <dgm:pt modelId="{925C0EEC-E5D0-4DED-A274-9DBFD72378D4}" type="pres">
      <dgm:prSet presAssocID="{DD60454C-3DF9-479A-8332-6ACF1CF093DC}" presName="vertSpace2b" presStyleCnt="0"/>
      <dgm:spPr/>
    </dgm:pt>
  </dgm:ptLst>
  <dgm:cxnLst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545CC4BB-C973-461B-8208-71BCECF0DD3F}" type="presOf" srcId="{E52C4D04-DDA6-426F-AD68-518F897A4682}" destId="{6E5D64C7-B4E6-4F40-91C8-27296771B961}" srcOrd="0" destOrd="0" presId="urn:microsoft.com/office/officeart/2008/layout/LinedList"/>
    <dgm:cxn modelId="{FBB42979-39E4-45B7-BDCB-594F5349A1DD}" type="presOf" srcId="{DD60454C-3DF9-479A-8332-6ACF1CF093DC}" destId="{DEF54586-3656-42F8-8E7E-2E268624F840}" srcOrd="0" destOrd="0" presId="urn:microsoft.com/office/officeart/2008/layout/LinedList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AFAEBBCA-0257-4587-BC0E-0F5F8C9732FF}" type="presOf" srcId="{5D9796DF-2E20-42AE-842D-C275065DDD52}" destId="{127E30EB-03E9-4DBA-947D-FBE33960269C}" srcOrd="0" destOrd="0" presId="urn:microsoft.com/office/officeart/2008/layout/LinedList"/>
    <dgm:cxn modelId="{D513914A-AC0F-427F-8102-369BF715C7C2}" srcId="{374BACD8-445E-4DF1-B370-E8120ED24D70}" destId="{011B53AB-2753-46EB-840B-98551E983C95}" srcOrd="3" destOrd="0" parTransId="{0BC3EF88-8D9B-42A4-980D-3201E0D99DE6}" sibTransId="{A2817786-AC89-40B1-8FCC-6830B3FA731E}"/>
    <dgm:cxn modelId="{B3FB5273-3418-4467-8148-3EAE50635446}" type="presOf" srcId="{37583E5A-02A2-42E2-9C4F-90B6701A89F6}" destId="{13A78B4D-0BC2-4127-B964-E6C51755544E}" srcOrd="0" destOrd="0" presId="urn:microsoft.com/office/officeart/2008/layout/LinedList"/>
    <dgm:cxn modelId="{2EBBD2CA-7B51-4249-99A6-A163A85C7159}" srcId="{374BACD8-445E-4DF1-B370-E8120ED24D70}" destId="{37583E5A-02A2-42E2-9C4F-90B6701A89F6}" srcOrd="1" destOrd="0" parTransId="{A747F7EE-E3EB-41A9-965D-16A9FFF145C8}" sibTransId="{E1D206A5-39EF-41B3-8431-737C5BB9CC91}"/>
    <dgm:cxn modelId="{0D17CB8C-12E1-4255-9167-63D9E7152A5F}" srcId="{374BACD8-445E-4DF1-B370-E8120ED24D70}" destId="{E52C4D04-DDA6-426F-AD68-518F897A4682}" srcOrd="2" destOrd="0" parTransId="{8B56B53C-A06F-43CB-800B-AE3CDBE7FE2B}" sibTransId="{5E46AB7E-83F8-4282-BBC4-A75E653780B7}"/>
    <dgm:cxn modelId="{35732B45-5E80-4F14-A13B-7C22210F4490}" type="presOf" srcId="{011B53AB-2753-46EB-840B-98551E983C95}" destId="{971FC55C-4313-4365-935E-E817E99068B7}" srcOrd="0" destOrd="0" presId="urn:microsoft.com/office/officeart/2008/layout/LinedList"/>
    <dgm:cxn modelId="{685147EB-340F-4FBC-886D-18CB32BBDD15}" srcId="{374BACD8-445E-4DF1-B370-E8120ED24D70}" destId="{DD60454C-3DF9-479A-8332-6ACF1CF093DC}" srcOrd="4" destOrd="0" parTransId="{011061EE-0054-4CB9-A96F-BFF0A39A6F84}" sibTransId="{DDCC03E7-0992-42D5-ACE4-D73E5FB82BD5}"/>
    <dgm:cxn modelId="{83AD1BF5-0517-4D32-ADF8-AEB2CDEF045E}" type="presOf" srcId="{0DE1B7FA-464A-444F-9E39-CBE46FE32577}" destId="{2493987C-B197-4A6D-8189-B20BD2D7529A}" srcOrd="0" destOrd="0" presId="urn:microsoft.com/office/officeart/2008/layout/LinedList"/>
    <dgm:cxn modelId="{6564EE51-AB8C-436B-B1A1-6B3A31E70DD5}" type="presOf" srcId="{374BACD8-445E-4DF1-B370-E8120ED24D70}" destId="{B106679E-136D-41C2-8A45-3CF7E372A9AF}" srcOrd="0" destOrd="0" presId="urn:microsoft.com/office/officeart/2008/layout/LinedList"/>
    <dgm:cxn modelId="{1232F48E-4CF8-40E0-B43F-03DB9CDA5AC0}" type="presParOf" srcId="{127E30EB-03E9-4DBA-947D-FBE33960269C}" destId="{084FD34C-DBEF-41F7-B4CF-6D65846F95A0}" srcOrd="0" destOrd="0" presId="urn:microsoft.com/office/officeart/2008/layout/LinedList"/>
    <dgm:cxn modelId="{2A13B9F9-2438-4B09-9AFE-E85EB022BF14}" type="presParOf" srcId="{127E30EB-03E9-4DBA-947D-FBE33960269C}" destId="{2F29EB98-59EF-4802-A6E2-15BA121A7BC8}" srcOrd="1" destOrd="0" presId="urn:microsoft.com/office/officeart/2008/layout/LinedList"/>
    <dgm:cxn modelId="{2EF11C69-28C2-4668-BD12-7FB167D0887D}" type="presParOf" srcId="{2F29EB98-59EF-4802-A6E2-15BA121A7BC8}" destId="{B106679E-136D-41C2-8A45-3CF7E372A9AF}" srcOrd="0" destOrd="0" presId="urn:microsoft.com/office/officeart/2008/layout/LinedList"/>
    <dgm:cxn modelId="{5ECC1BE4-EBCD-4C42-8532-A3BDD3C3E035}" type="presParOf" srcId="{2F29EB98-59EF-4802-A6E2-15BA121A7BC8}" destId="{225B0D19-A1F4-48CE-9A1D-D57EBE1C9ECF}" srcOrd="1" destOrd="0" presId="urn:microsoft.com/office/officeart/2008/layout/LinedList"/>
    <dgm:cxn modelId="{34CB7EAD-8705-46C6-8EA3-5DAD7102D0B0}" type="presParOf" srcId="{225B0D19-A1F4-48CE-9A1D-D57EBE1C9ECF}" destId="{8670BFD8-AAA8-4BBD-AD9E-5E370D8885C4}" srcOrd="0" destOrd="0" presId="urn:microsoft.com/office/officeart/2008/layout/LinedList"/>
    <dgm:cxn modelId="{26479224-03D1-4CEF-AC67-B40D5D64FB98}" type="presParOf" srcId="{225B0D19-A1F4-48CE-9A1D-D57EBE1C9ECF}" destId="{B7B5A37E-6845-416E-AC9A-5E0A5C42FA54}" srcOrd="1" destOrd="0" presId="urn:microsoft.com/office/officeart/2008/layout/LinedList"/>
    <dgm:cxn modelId="{15AB0FCC-50DE-4761-B7D2-958BFF12085A}" type="presParOf" srcId="{B7B5A37E-6845-416E-AC9A-5E0A5C42FA54}" destId="{51F51098-1BD0-46C9-AA9C-0338D8829A0E}" srcOrd="0" destOrd="0" presId="urn:microsoft.com/office/officeart/2008/layout/LinedList"/>
    <dgm:cxn modelId="{F2F3A4C0-E98A-4204-8C69-47A3994A7871}" type="presParOf" srcId="{B7B5A37E-6845-416E-AC9A-5E0A5C42FA54}" destId="{2493987C-B197-4A6D-8189-B20BD2D7529A}" srcOrd="1" destOrd="0" presId="urn:microsoft.com/office/officeart/2008/layout/LinedList"/>
    <dgm:cxn modelId="{302A3A33-7363-430F-8D10-99F429BDFA0C}" type="presParOf" srcId="{B7B5A37E-6845-416E-AC9A-5E0A5C42FA54}" destId="{F666D2A5-3111-475D-88C0-51F20CF1951F}" srcOrd="2" destOrd="0" presId="urn:microsoft.com/office/officeart/2008/layout/LinedList"/>
    <dgm:cxn modelId="{AD59E451-CE30-4031-8238-A0576E0B67CF}" type="presParOf" srcId="{225B0D19-A1F4-48CE-9A1D-D57EBE1C9ECF}" destId="{C6B110F1-C718-4D4B-A1D9-FCC05708DAF8}" srcOrd="2" destOrd="0" presId="urn:microsoft.com/office/officeart/2008/layout/LinedList"/>
    <dgm:cxn modelId="{6A92323A-79DD-44FB-BF79-3A2390655B4A}" type="presParOf" srcId="{225B0D19-A1F4-48CE-9A1D-D57EBE1C9ECF}" destId="{3694D6E3-FC7B-432B-8009-85C1B74298E0}" srcOrd="3" destOrd="0" presId="urn:microsoft.com/office/officeart/2008/layout/LinedList"/>
    <dgm:cxn modelId="{BDCA3B86-0FD7-4008-98B7-F1FE73086B51}" type="presParOf" srcId="{225B0D19-A1F4-48CE-9A1D-D57EBE1C9ECF}" destId="{DFBDC522-DEBB-437A-8482-602701898BD3}" srcOrd="4" destOrd="0" presId="urn:microsoft.com/office/officeart/2008/layout/LinedList"/>
    <dgm:cxn modelId="{A2FD5AD2-CDD6-43A5-BB36-D89302792A43}" type="presParOf" srcId="{DFBDC522-DEBB-437A-8482-602701898BD3}" destId="{E6113021-A295-4BCC-A504-BA0BBF1881CA}" srcOrd="0" destOrd="0" presId="urn:microsoft.com/office/officeart/2008/layout/LinedList"/>
    <dgm:cxn modelId="{329A2788-8728-4F38-981F-0AE4B8F9675D}" type="presParOf" srcId="{DFBDC522-DEBB-437A-8482-602701898BD3}" destId="{13A78B4D-0BC2-4127-B964-E6C51755544E}" srcOrd="1" destOrd="0" presId="urn:microsoft.com/office/officeart/2008/layout/LinedList"/>
    <dgm:cxn modelId="{128C7AC7-9D42-474F-B765-E33908BDC570}" type="presParOf" srcId="{DFBDC522-DEBB-437A-8482-602701898BD3}" destId="{DCA17E05-853B-465D-ADCF-ED23D2A37441}" srcOrd="2" destOrd="0" presId="urn:microsoft.com/office/officeart/2008/layout/LinedList"/>
    <dgm:cxn modelId="{D8883FEE-941D-46FC-8EAA-61ED4B15CB85}" type="presParOf" srcId="{225B0D19-A1F4-48CE-9A1D-D57EBE1C9ECF}" destId="{1F13C2D0-76DC-40DE-85D9-8D341BA0202F}" srcOrd="5" destOrd="0" presId="urn:microsoft.com/office/officeart/2008/layout/LinedList"/>
    <dgm:cxn modelId="{CDDD302F-3383-4622-96B5-FF41F5762628}" type="presParOf" srcId="{225B0D19-A1F4-48CE-9A1D-D57EBE1C9ECF}" destId="{0A204DD0-00FB-45B3-BAAF-4415246F6031}" srcOrd="6" destOrd="0" presId="urn:microsoft.com/office/officeart/2008/layout/LinedList"/>
    <dgm:cxn modelId="{5ED717C0-1C68-41E5-B5ED-37897A2FED8E}" type="presParOf" srcId="{225B0D19-A1F4-48CE-9A1D-D57EBE1C9ECF}" destId="{D9564743-1A38-4B45-9A43-41D63DA7950A}" srcOrd="7" destOrd="0" presId="urn:microsoft.com/office/officeart/2008/layout/LinedList"/>
    <dgm:cxn modelId="{32EA67DE-2EF6-4600-94F8-6ACFFAB5649F}" type="presParOf" srcId="{D9564743-1A38-4B45-9A43-41D63DA7950A}" destId="{32D9CEE4-60AA-423D-8760-711455348F71}" srcOrd="0" destOrd="0" presId="urn:microsoft.com/office/officeart/2008/layout/LinedList"/>
    <dgm:cxn modelId="{736471D3-ADCE-47C8-A1A7-B67063F3B9BC}" type="presParOf" srcId="{D9564743-1A38-4B45-9A43-41D63DA7950A}" destId="{6E5D64C7-B4E6-4F40-91C8-27296771B961}" srcOrd="1" destOrd="0" presId="urn:microsoft.com/office/officeart/2008/layout/LinedList"/>
    <dgm:cxn modelId="{5A3EC938-0691-4788-8AC2-BE4F2D266BA2}" type="presParOf" srcId="{D9564743-1A38-4B45-9A43-41D63DA7950A}" destId="{4B6DC9EF-BB7B-4475-9503-034132A5CF14}" srcOrd="2" destOrd="0" presId="urn:microsoft.com/office/officeart/2008/layout/LinedList"/>
    <dgm:cxn modelId="{1AEA8F87-CA2C-4CA0-BE3D-60C8D7AED494}" type="presParOf" srcId="{225B0D19-A1F4-48CE-9A1D-D57EBE1C9ECF}" destId="{A1E65528-5F32-4E01-B31F-FBB982E88EF4}" srcOrd="8" destOrd="0" presId="urn:microsoft.com/office/officeart/2008/layout/LinedList"/>
    <dgm:cxn modelId="{9FC2502F-6B80-420D-91A2-DBE1BC7477BE}" type="presParOf" srcId="{225B0D19-A1F4-48CE-9A1D-D57EBE1C9ECF}" destId="{B00C109E-4139-40E4-B7E9-A701B118751A}" srcOrd="9" destOrd="0" presId="urn:microsoft.com/office/officeart/2008/layout/LinedList"/>
    <dgm:cxn modelId="{776F1948-917C-4B77-898A-7522254B4603}" type="presParOf" srcId="{225B0D19-A1F4-48CE-9A1D-D57EBE1C9ECF}" destId="{0A9A04AE-1D90-485B-A159-979452B1C0F4}" srcOrd="10" destOrd="0" presId="urn:microsoft.com/office/officeart/2008/layout/LinedList"/>
    <dgm:cxn modelId="{093A4864-4D3E-4E9D-92DB-951C3AD2C11F}" type="presParOf" srcId="{0A9A04AE-1D90-485B-A159-979452B1C0F4}" destId="{6A3E110C-43AC-49A1-9146-6A812C791472}" srcOrd="0" destOrd="0" presId="urn:microsoft.com/office/officeart/2008/layout/LinedList"/>
    <dgm:cxn modelId="{8F7B35E6-5700-41B8-A50F-1D7457B5B32F}" type="presParOf" srcId="{0A9A04AE-1D90-485B-A159-979452B1C0F4}" destId="{971FC55C-4313-4365-935E-E817E99068B7}" srcOrd="1" destOrd="0" presId="urn:microsoft.com/office/officeart/2008/layout/LinedList"/>
    <dgm:cxn modelId="{6BF7F766-90FA-4525-AB04-73C604FA1B99}" type="presParOf" srcId="{0A9A04AE-1D90-485B-A159-979452B1C0F4}" destId="{7569EBA6-BE49-4961-B7AE-8A3BDA0FD3C3}" srcOrd="2" destOrd="0" presId="urn:microsoft.com/office/officeart/2008/layout/LinedList"/>
    <dgm:cxn modelId="{7D8BE753-FE6D-4575-AE01-3B4A1E74B7CD}" type="presParOf" srcId="{225B0D19-A1F4-48CE-9A1D-D57EBE1C9ECF}" destId="{21DEABE3-A28D-4911-81F6-3F3EEFF89E48}" srcOrd="11" destOrd="0" presId="urn:microsoft.com/office/officeart/2008/layout/LinedList"/>
    <dgm:cxn modelId="{6EDCBD67-45A7-4552-9E79-559424BC665C}" type="presParOf" srcId="{225B0D19-A1F4-48CE-9A1D-D57EBE1C9ECF}" destId="{C49C7C86-368B-434F-B8EC-0A8B9EF73BC3}" srcOrd="12" destOrd="0" presId="urn:microsoft.com/office/officeart/2008/layout/LinedList"/>
    <dgm:cxn modelId="{0C1FA6A2-A4A9-4EAB-85CA-586AAE99C14D}" type="presParOf" srcId="{225B0D19-A1F4-48CE-9A1D-D57EBE1C9ECF}" destId="{F671DBBC-F2B6-437C-A233-A03BA5A6468F}" srcOrd="13" destOrd="0" presId="urn:microsoft.com/office/officeart/2008/layout/LinedList"/>
    <dgm:cxn modelId="{ED696E67-8304-4C65-B472-D0D0D0F4A24C}" type="presParOf" srcId="{F671DBBC-F2B6-437C-A233-A03BA5A6468F}" destId="{981997CF-E4AA-410B-A3AA-926D04B6E498}" srcOrd="0" destOrd="0" presId="urn:microsoft.com/office/officeart/2008/layout/LinedList"/>
    <dgm:cxn modelId="{CF354934-75D5-459D-BC09-7FE9FC149211}" type="presParOf" srcId="{F671DBBC-F2B6-437C-A233-A03BA5A6468F}" destId="{DEF54586-3656-42F8-8E7E-2E268624F840}" srcOrd="1" destOrd="0" presId="urn:microsoft.com/office/officeart/2008/layout/LinedList"/>
    <dgm:cxn modelId="{16085E3E-0839-454C-9F5C-32535108B288}" type="presParOf" srcId="{F671DBBC-F2B6-437C-A233-A03BA5A6468F}" destId="{7F0E0841-1E91-4DBA-BA9C-1FF720DFA8B3}" srcOrd="2" destOrd="0" presId="urn:microsoft.com/office/officeart/2008/layout/LinedList"/>
    <dgm:cxn modelId="{28E9466B-E9FD-44D8-A061-A308126EEBC2}" type="presParOf" srcId="{225B0D19-A1F4-48CE-9A1D-D57EBE1C9ECF}" destId="{5F1CA3D0-FA9C-413A-BFF1-3A164D352041}" srcOrd="14" destOrd="0" presId="urn:microsoft.com/office/officeart/2008/layout/LinedList"/>
    <dgm:cxn modelId="{F2BA9E56-B0B2-45D2-917C-9C30A2401137}" type="presParOf" srcId="{225B0D19-A1F4-48CE-9A1D-D57EBE1C9ECF}" destId="{925C0EEC-E5D0-4DED-A274-9DBFD72378D4}" srcOrd="15" destOrd="0" presId="urn:microsoft.com/office/officeart/2008/layout/LinedList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b="1" i="1" cap="all" baseline="0" dirty="0" smtClean="0">
              <a:solidFill>
                <a:srgbClr val="7030A0"/>
              </a:solidFill>
            </a:rPr>
            <a:t>Решения</a:t>
          </a:r>
          <a:r>
            <a:rPr lang="ru-RU" b="1" i="1" dirty="0" smtClean="0">
              <a:solidFill>
                <a:srgbClr val="7030A0"/>
              </a:solidFill>
            </a:rPr>
            <a:t>:</a:t>
          </a:r>
          <a:endParaRPr lang="ru-RU" b="1" i="1" dirty="0">
            <a:solidFill>
              <a:srgbClr val="7030A0"/>
            </a:solidFill>
          </a:endParaRPr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600" dirty="0" smtClean="0"/>
            <a:t>определение марки грузоподъемного крана, места установки и опасных зон при его работе;</a:t>
          </a:r>
          <a:endParaRPr lang="ru-RU" sz="1600" dirty="0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B2FA3E60-72D9-4D2E-970B-D90E1E1EB77F}">
      <dgm:prSet custT="1"/>
      <dgm:spPr/>
      <dgm:t>
        <a:bodyPr/>
        <a:lstStyle/>
        <a:p>
          <a:r>
            <a:rPr lang="ru-RU" sz="1600" dirty="0" smtClean="0"/>
            <a:t>обеспечение безопасности рабочих мест на высоте и проходов к ним;</a:t>
          </a:r>
          <a:endParaRPr lang="ru-RU" sz="1600" dirty="0"/>
        </a:p>
      </dgm:t>
    </dgm:pt>
    <dgm:pt modelId="{0E9C2281-2E9A-45D1-8FE3-B22C9F0F610E}" type="parTrans" cxnId="{FC4338A2-50D5-4E04-BA85-6043F2B71E58}">
      <dgm:prSet/>
      <dgm:spPr/>
      <dgm:t>
        <a:bodyPr/>
        <a:lstStyle/>
        <a:p>
          <a:endParaRPr lang="ru-RU"/>
        </a:p>
      </dgm:t>
    </dgm:pt>
    <dgm:pt modelId="{47322AC4-F51B-42C4-BD15-F3FDDBCB8160}" type="sibTrans" cxnId="{FC4338A2-50D5-4E04-BA85-6043F2B71E58}">
      <dgm:prSet/>
      <dgm:spPr/>
      <dgm:t>
        <a:bodyPr/>
        <a:lstStyle/>
        <a:p>
          <a:endParaRPr lang="ru-RU"/>
        </a:p>
      </dgm:t>
    </dgm:pt>
    <dgm:pt modelId="{DAF72B4E-389D-4C11-8F06-10DD169888F6}">
      <dgm:prSet custT="1"/>
      <dgm:spPr/>
      <dgm:t>
        <a:bodyPr/>
        <a:lstStyle/>
        <a:p>
          <a:r>
            <a:rPr lang="ru-RU" sz="1600" dirty="0" smtClean="0"/>
            <a:t>определение последовательности установки конструкций;</a:t>
          </a:r>
          <a:endParaRPr lang="ru-RU" sz="1600" dirty="0"/>
        </a:p>
      </dgm:t>
    </dgm:pt>
    <dgm:pt modelId="{10AA07FA-F20D-4D00-AECA-44D2D4752B07}" type="parTrans" cxnId="{8FBB5808-1FA8-46CC-970D-D568B47D068C}">
      <dgm:prSet/>
      <dgm:spPr/>
      <dgm:t>
        <a:bodyPr/>
        <a:lstStyle/>
        <a:p>
          <a:endParaRPr lang="ru-RU"/>
        </a:p>
      </dgm:t>
    </dgm:pt>
    <dgm:pt modelId="{65A9C5F5-FABF-45E0-96D4-AC2287C79DEE}" type="sibTrans" cxnId="{8FBB5808-1FA8-46CC-970D-D568B47D068C}">
      <dgm:prSet/>
      <dgm:spPr/>
      <dgm:t>
        <a:bodyPr/>
        <a:lstStyle/>
        <a:p>
          <a:endParaRPr lang="ru-RU"/>
        </a:p>
      </dgm:t>
    </dgm:pt>
    <dgm:pt modelId="{6CF04528-2CC5-4B15-9B09-98C2A387A1C5}">
      <dgm:prSet custT="1"/>
      <dgm:spPr/>
      <dgm:t>
        <a:bodyPr/>
        <a:lstStyle/>
        <a:p>
          <a:r>
            <a:rPr lang="ru-RU" sz="1600" dirty="0" smtClean="0"/>
            <a:t>обеспечение устойчивости конструкций и частей здания в процессе монтажа;</a:t>
          </a:r>
          <a:endParaRPr lang="ru-RU" sz="1600" dirty="0"/>
        </a:p>
      </dgm:t>
    </dgm:pt>
    <dgm:pt modelId="{662CA1C9-CF95-4293-874F-6D018297C38B}" type="parTrans" cxnId="{3B516070-4E26-42C3-98F5-1E05C61E622D}">
      <dgm:prSet/>
      <dgm:spPr/>
      <dgm:t>
        <a:bodyPr/>
        <a:lstStyle/>
        <a:p>
          <a:endParaRPr lang="ru-RU"/>
        </a:p>
      </dgm:t>
    </dgm:pt>
    <dgm:pt modelId="{D4E74C22-7E4A-49CE-AE66-DA86193FF41F}" type="sibTrans" cxnId="{3B516070-4E26-42C3-98F5-1E05C61E622D}">
      <dgm:prSet/>
      <dgm:spPr/>
      <dgm:t>
        <a:bodyPr/>
        <a:lstStyle/>
        <a:p>
          <a:endParaRPr lang="ru-RU"/>
        </a:p>
      </dgm:t>
    </dgm:pt>
    <dgm:pt modelId="{B67DA03A-FBFD-4D23-A9D8-8393F08D5B7B}">
      <dgm:prSet custT="1"/>
      <dgm:spPr/>
      <dgm:t>
        <a:bodyPr/>
        <a:lstStyle/>
        <a:p>
          <a:r>
            <a:rPr lang="ru-RU" sz="1600" dirty="0" smtClean="0"/>
            <a:t>определение мест установки коллективных средств защиты от падения человека с высоты;</a:t>
          </a:r>
          <a:endParaRPr lang="ru-RU" sz="1600" dirty="0"/>
        </a:p>
      </dgm:t>
    </dgm:pt>
    <dgm:pt modelId="{6C90AAC0-4D18-43D5-96E9-A4C1D9E5851D}" type="parTrans" cxnId="{7570DDE4-087D-46EC-AD0D-8900012E7B9B}">
      <dgm:prSet/>
      <dgm:spPr/>
      <dgm:t>
        <a:bodyPr/>
        <a:lstStyle/>
        <a:p>
          <a:endParaRPr lang="ru-RU"/>
        </a:p>
      </dgm:t>
    </dgm:pt>
    <dgm:pt modelId="{666EB097-2CF0-4149-A3D7-48BADD1DC9E7}" type="sibTrans" cxnId="{7570DDE4-087D-46EC-AD0D-8900012E7B9B}">
      <dgm:prSet/>
      <dgm:spPr/>
      <dgm:t>
        <a:bodyPr/>
        <a:lstStyle/>
        <a:p>
          <a:endParaRPr lang="ru-RU"/>
        </a:p>
      </dgm:t>
    </dgm:pt>
    <dgm:pt modelId="{3D8A9483-F85E-4FB2-975B-69DC721E9330}">
      <dgm:prSet custT="1"/>
      <dgm:spPr/>
      <dgm:t>
        <a:bodyPr/>
        <a:lstStyle/>
        <a:p>
          <a:r>
            <a:rPr lang="ru-RU" sz="1600" dirty="0" smtClean="0"/>
            <a:t>определение схем и способов укрупнительной сборки элементов конструкций;</a:t>
          </a:r>
          <a:endParaRPr lang="ru-RU" sz="1600" dirty="0"/>
        </a:p>
      </dgm:t>
    </dgm:pt>
    <dgm:pt modelId="{782FF58E-1EE5-415D-A278-6B8783FAE0BF}" type="parTrans" cxnId="{A9CF868B-5A92-4BA5-8A5B-A14B316CA5D2}">
      <dgm:prSet/>
      <dgm:spPr/>
      <dgm:t>
        <a:bodyPr/>
        <a:lstStyle/>
        <a:p>
          <a:endParaRPr lang="ru-RU"/>
        </a:p>
      </dgm:t>
    </dgm:pt>
    <dgm:pt modelId="{7DF466E0-75CB-46D0-A078-8038B0AC1FE7}" type="sibTrans" cxnId="{A9CF868B-5A92-4BA5-8A5B-A14B316CA5D2}">
      <dgm:prSet/>
      <dgm:spPr/>
      <dgm:t>
        <a:bodyPr/>
        <a:lstStyle/>
        <a:p>
          <a:endParaRPr lang="ru-RU"/>
        </a:p>
      </dgm:t>
    </dgm:pt>
    <dgm:pt modelId="{363FF9D6-C3A9-4072-A0BB-A90CE9F2D4FA}">
      <dgm:prSet custT="1"/>
      <dgm:spPr/>
      <dgm:t>
        <a:bodyPr/>
        <a:lstStyle/>
        <a:p>
          <a:r>
            <a:rPr lang="ru-RU" sz="1600" dirty="0" smtClean="0"/>
            <a:t>определение мест крепления предохранительных поясов.</a:t>
          </a:r>
          <a:endParaRPr lang="ru-RU" sz="1600" dirty="0"/>
        </a:p>
      </dgm:t>
    </dgm:pt>
    <dgm:pt modelId="{E88FDF9B-DE7A-4024-9D5A-0DB40163C8A5}" type="parTrans" cxnId="{D6271BCC-D183-4EB3-8558-D0641FD0957D}">
      <dgm:prSet/>
      <dgm:spPr/>
      <dgm:t>
        <a:bodyPr/>
        <a:lstStyle/>
        <a:p>
          <a:endParaRPr lang="ru-RU"/>
        </a:p>
      </dgm:t>
    </dgm:pt>
    <dgm:pt modelId="{5F03F337-D6B7-43B0-BC2F-47C74E7D31C1}" type="sibTrans" cxnId="{D6271BCC-D183-4EB3-8558-D0641FD0957D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8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8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7"/>
      <dgm:spPr/>
    </dgm:pt>
    <dgm:pt modelId="{3694D6E3-FC7B-432B-8009-85C1B74298E0}" type="pres">
      <dgm:prSet presAssocID="{0DE1B7FA-464A-444F-9E39-CBE46FE32577}" presName="vertSpace2b" presStyleCnt="0"/>
      <dgm:spPr/>
    </dgm:pt>
    <dgm:pt modelId="{ED6F9D5C-29FC-4A2A-A6F3-AABEC6757FCB}" type="pres">
      <dgm:prSet presAssocID="{B2FA3E60-72D9-4D2E-970B-D90E1E1EB77F}" presName="horz2" presStyleCnt="0"/>
      <dgm:spPr/>
    </dgm:pt>
    <dgm:pt modelId="{B5142FD6-575B-42E1-A462-4A54AD953650}" type="pres">
      <dgm:prSet presAssocID="{B2FA3E60-72D9-4D2E-970B-D90E1E1EB77F}" presName="horzSpace2" presStyleCnt="0"/>
      <dgm:spPr/>
    </dgm:pt>
    <dgm:pt modelId="{A2A9F69B-BC74-4E38-A494-3BF87736CBE7}" type="pres">
      <dgm:prSet presAssocID="{B2FA3E60-72D9-4D2E-970B-D90E1E1EB77F}" presName="tx2" presStyleLbl="revTx" presStyleIdx="2" presStyleCnt="8"/>
      <dgm:spPr/>
      <dgm:t>
        <a:bodyPr/>
        <a:lstStyle/>
        <a:p>
          <a:endParaRPr lang="ru-RU"/>
        </a:p>
      </dgm:t>
    </dgm:pt>
    <dgm:pt modelId="{FD9FCE64-01DD-4C79-9ED1-DECC7A8837F2}" type="pres">
      <dgm:prSet presAssocID="{B2FA3E60-72D9-4D2E-970B-D90E1E1EB77F}" presName="vert2" presStyleCnt="0"/>
      <dgm:spPr/>
    </dgm:pt>
    <dgm:pt modelId="{33952684-2827-4BDC-9C67-C04486DE566C}" type="pres">
      <dgm:prSet presAssocID="{B2FA3E60-72D9-4D2E-970B-D90E1E1EB77F}" presName="thinLine2b" presStyleLbl="callout" presStyleIdx="1" presStyleCnt="7"/>
      <dgm:spPr/>
    </dgm:pt>
    <dgm:pt modelId="{A8E24C03-B60C-4E8A-B836-E41EF42366EC}" type="pres">
      <dgm:prSet presAssocID="{B2FA3E60-72D9-4D2E-970B-D90E1E1EB77F}" presName="vertSpace2b" presStyleCnt="0"/>
      <dgm:spPr/>
    </dgm:pt>
    <dgm:pt modelId="{E129BAAD-53EC-4BEC-8BE5-A3D3EBA89FD5}" type="pres">
      <dgm:prSet presAssocID="{DAF72B4E-389D-4C11-8F06-10DD169888F6}" presName="horz2" presStyleCnt="0"/>
      <dgm:spPr/>
    </dgm:pt>
    <dgm:pt modelId="{A697B1F2-5151-4E4E-9B4E-89DC5B56340E}" type="pres">
      <dgm:prSet presAssocID="{DAF72B4E-389D-4C11-8F06-10DD169888F6}" presName="horzSpace2" presStyleCnt="0"/>
      <dgm:spPr/>
    </dgm:pt>
    <dgm:pt modelId="{79693EBD-6B0F-4C94-A724-817773991E02}" type="pres">
      <dgm:prSet presAssocID="{DAF72B4E-389D-4C11-8F06-10DD169888F6}" presName="tx2" presStyleLbl="revTx" presStyleIdx="3" presStyleCnt="8"/>
      <dgm:spPr/>
      <dgm:t>
        <a:bodyPr/>
        <a:lstStyle/>
        <a:p>
          <a:endParaRPr lang="ru-RU"/>
        </a:p>
      </dgm:t>
    </dgm:pt>
    <dgm:pt modelId="{081BAF73-8499-4623-B44D-AF42FAAFC20B}" type="pres">
      <dgm:prSet presAssocID="{DAF72B4E-389D-4C11-8F06-10DD169888F6}" presName="vert2" presStyleCnt="0"/>
      <dgm:spPr/>
    </dgm:pt>
    <dgm:pt modelId="{21F95BAF-F3E8-43E4-B350-06CF8D07C936}" type="pres">
      <dgm:prSet presAssocID="{DAF72B4E-389D-4C11-8F06-10DD169888F6}" presName="thinLine2b" presStyleLbl="callout" presStyleIdx="2" presStyleCnt="7"/>
      <dgm:spPr/>
    </dgm:pt>
    <dgm:pt modelId="{5F5AD94F-F2CF-489E-9F18-D1A83168D80C}" type="pres">
      <dgm:prSet presAssocID="{DAF72B4E-389D-4C11-8F06-10DD169888F6}" presName="vertSpace2b" presStyleCnt="0"/>
      <dgm:spPr/>
    </dgm:pt>
    <dgm:pt modelId="{A6E128F8-1C57-45C2-BF76-44AFB94BC1B3}" type="pres">
      <dgm:prSet presAssocID="{6CF04528-2CC5-4B15-9B09-98C2A387A1C5}" presName="horz2" presStyleCnt="0"/>
      <dgm:spPr/>
    </dgm:pt>
    <dgm:pt modelId="{3A152BF7-327E-4351-AA01-EC90A3597E51}" type="pres">
      <dgm:prSet presAssocID="{6CF04528-2CC5-4B15-9B09-98C2A387A1C5}" presName="horzSpace2" presStyleCnt="0"/>
      <dgm:spPr/>
    </dgm:pt>
    <dgm:pt modelId="{C45BC371-7541-485F-8730-369E28776D5E}" type="pres">
      <dgm:prSet presAssocID="{6CF04528-2CC5-4B15-9B09-98C2A387A1C5}" presName="tx2" presStyleLbl="revTx" presStyleIdx="4" presStyleCnt="8"/>
      <dgm:spPr/>
      <dgm:t>
        <a:bodyPr/>
        <a:lstStyle/>
        <a:p>
          <a:endParaRPr lang="ru-RU"/>
        </a:p>
      </dgm:t>
    </dgm:pt>
    <dgm:pt modelId="{8651D48F-EBEE-4989-8002-08E860E12737}" type="pres">
      <dgm:prSet presAssocID="{6CF04528-2CC5-4B15-9B09-98C2A387A1C5}" presName="vert2" presStyleCnt="0"/>
      <dgm:spPr/>
    </dgm:pt>
    <dgm:pt modelId="{552FC1CF-9006-45C6-B449-86AB80F5E649}" type="pres">
      <dgm:prSet presAssocID="{6CF04528-2CC5-4B15-9B09-98C2A387A1C5}" presName="thinLine2b" presStyleLbl="callout" presStyleIdx="3" presStyleCnt="7"/>
      <dgm:spPr/>
    </dgm:pt>
    <dgm:pt modelId="{84C1A7B8-5C4D-491A-8702-C191E706C2CB}" type="pres">
      <dgm:prSet presAssocID="{6CF04528-2CC5-4B15-9B09-98C2A387A1C5}" presName="vertSpace2b" presStyleCnt="0"/>
      <dgm:spPr/>
    </dgm:pt>
    <dgm:pt modelId="{CA4C2347-524B-46CE-954C-7B8B270AFD78}" type="pres">
      <dgm:prSet presAssocID="{B67DA03A-FBFD-4D23-A9D8-8393F08D5B7B}" presName="horz2" presStyleCnt="0"/>
      <dgm:spPr/>
    </dgm:pt>
    <dgm:pt modelId="{01BB23A3-80E1-41FC-A354-D5A34C4F0779}" type="pres">
      <dgm:prSet presAssocID="{B67DA03A-FBFD-4D23-A9D8-8393F08D5B7B}" presName="horzSpace2" presStyleCnt="0"/>
      <dgm:spPr/>
    </dgm:pt>
    <dgm:pt modelId="{B5808851-1725-4D59-9E88-34AE2E5C0689}" type="pres">
      <dgm:prSet presAssocID="{B67DA03A-FBFD-4D23-A9D8-8393F08D5B7B}" presName="tx2" presStyleLbl="revTx" presStyleIdx="5" presStyleCnt="8"/>
      <dgm:spPr/>
      <dgm:t>
        <a:bodyPr/>
        <a:lstStyle/>
        <a:p>
          <a:endParaRPr lang="ru-RU"/>
        </a:p>
      </dgm:t>
    </dgm:pt>
    <dgm:pt modelId="{3BB63748-905B-49BE-84C2-CC40C172EA44}" type="pres">
      <dgm:prSet presAssocID="{B67DA03A-FBFD-4D23-A9D8-8393F08D5B7B}" presName="vert2" presStyleCnt="0"/>
      <dgm:spPr/>
    </dgm:pt>
    <dgm:pt modelId="{6458A9D6-4DB5-4B99-985F-380A784FD558}" type="pres">
      <dgm:prSet presAssocID="{B67DA03A-FBFD-4D23-A9D8-8393F08D5B7B}" presName="thinLine2b" presStyleLbl="callout" presStyleIdx="4" presStyleCnt="7"/>
      <dgm:spPr/>
    </dgm:pt>
    <dgm:pt modelId="{FF40DC40-8B97-402D-9B09-2FF79EF0EEC3}" type="pres">
      <dgm:prSet presAssocID="{B67DA03A-FBFD-4D23-A9D8-8393F08D5B7B}" presName="vertSpace2b" presStyleCnt="0"/>
      <dgm:spPr/>
    </dgm:pt>
    <dgm:pt modelId="{E5708A8B-0A6F-461B-A22B-A4B733A4D65C}" type="pres">
      <dgm:prSet presAssocID="{3D8A9483-F85E-4FB2-975B-69DC721E9330}" presName="horz2" presStyleCnt="0"/>
      <dgm:spPr/>
    </dgm:pt>
    <dgm:pt modelId="{2D117468-AB22-4D2E-8D21-D86B35CEDD08}" type="pres">
      <dgm:prSet presAssocID="{3D8A9483-F85E-4FB2-975B-69DC721E9330}" presName="horzSpace2" presStyleCnt="0"/>
      <dgm:spPr/>
    </dgm:pt>
    <dgm:pt modelId="{09DA8DC1-065D-445F-906F-36A1C94EA22C}" type="pres">
      <dgm:prSet presAssocID="{3D8A9483-F85E-4FB2-975B-69DC721E9330}" presName="tx2" presStyleLbl="revTx" presStyleIdx="6" presStyleCnt="8"/>
      <dgm:spPr/>
      <dgm:t>
        <a:bodyPr/>
        <a:lstStyle/>
        <a:p>
          <a:endParaRPr lang="ru-RU"/>
        </a:p>
      </dgm:t>
    </dgm:pt>
    <dgm:pt modelId="{80E2A67A-3069-4692-B6F8-F2BBEC8030A8}" type="pres">
      <dgm:prSet presAssocID="{3D8A9483-F85E-4FB2-975B-69DC721E9330}" presName="vert2" presStyleCnt="0"/>
      <dgm:spPr/>
    </dgm:pt>
    <dgm:pt modelId="{B2A4EC6D-DBA2-4A4A-B300-51A22B3349F3}" type="pres">
      <dgm:prSet presAssocID="{3D8A9483-F85E-4FB2-975B-69DC721E9330}" presName="thinLine2b" presStyleLbl="callout" presStyleIdx="5" presStyleCnt="7"/>
      <dgm:spPr/>
    </dgm:pt>
    <dgm:pt modelId="{1368A360-B319-4539-A6B8-601742CD96D4}" type="pres">
      <dgm:prSet presAssocID="{3D8A9483-F85E-4FB2-975B-69DC721E9330}" presName="vertSpace2b" presStyleCnt="0"/>
      <dgm:spPr/>
    </dgm:pt>
    <dgm:pt modelId="{A9AA832E-4CA7-41E5-9EF8-D14F2191C12A}" type="pres">
      <dgm:prSet presAssocID="{363FF9D6-C3A9-4072-A0BB-A90CE9F2D4FA}" presName="horz2" presStyleCnt="0"/>
      <dgm:spPr/>
    </dgm:pt>
    <dgm:pt modelId="{575E0EE7-3E72-49DC-99C9-548645238848}" type="pres">
      <dgm:prSet presAssocID="{363FF9D6-C3A9-4072-A0BB-A90CE9F2D4FA}" presName="horzSpace2" presStyleCnt="0"/>
      <dgm:spPr/>
    </dgm:pt>
    <dgm:pt modelId="{7FFA3C1A-B3CC-4F77-8EB5-C34475646910}" type="pres">
      <dgm:prSet presAssocID="{363FF9D6-C3A9-4072-A0BB-A90CE9F2D4FA}" presName="tx2" presStyleLbl="revTx" presStyleIdx="7" presStyleCnt="8"/>
      <dgm:spPr/>
      <dgm:t>
        <a:bodyPr/>
        <a:lstStyle/>
        <a:p>
          <a:endParaRPr lang="ru-RU"/>
        </a:p>
      </dgm:t>
    </dgm:pt>
    <dgm:pt modelId="{864EB10D-9FFC-4C87-B7A3-7858ABF1CE08}" type="pres">
      <dgm:prSet presAssocID="{363FF9D6-C3A9-4072-A0BB-A90CE9F2D4FA}" presName="vert2" presStyleCnt="0"/>
      <dgm:spPr/>
    </dgm:pt>
    <dgm:pt modelId="{3AFDCB44-24AA-4402-B1E0-B53F3E5246CC}" type="pres">
      <dgm:prSet presAssocID="{363FF9D6-C3A9-4072-A0BB-A90CE9F2D4FA}" presName="thinLine2b" presStyleLbl="callout" presStyleIdx="6" presStyleCnt="7"/>
      <dgm:spPr/>
    </dgm:pt>
    <dgm:pt modelId="{40B56837-AA98-4B0D-AA02-1AA0F3429510}" type="pres">
      <dgm:prSet presAssocID="{363FF9D6-C3A9-4072-A0BB-A90CE9F2D4FA}" presName="vertSpace2b" presStyleCnt="0"/>
      <dgm:spPr/>
    </dgm:pt>
  </dgm:ptLst>
  <dgm:cxnLst>
    <dgm:cxn modelId="{FC4338A2-50D5-4E04-BA85-6043F2B71E58}" srcId="{374BACD8-445E-4DF1-B370-E8120ED24D70}" destId="{B2FA3E60-72D9-4D2E-970B-D90E1E1EB77F}" srcOrd="1" destOrd="0" parTransId="{0E9C2281-2E9A-45D1-8FE3-B22C9F0F610E}" sibTransId="{47322AC4-F51B-42C4-BD15-F3FDDBCB8160}"/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7570DDE4-087D-46EC-AD0D-8900012E7B9B}" srcId="{374BACD8-445E-4DF1-B370-E8120ED24D70}" destId="{B67DA03A-FBFD-4D23-A9D8-8393F08D5B7B}" srcOrd="4" destOrd="0" parTransId="{6C90AAC0-4D18-43D5-96E9-A4C1D9E5851D}" sibTransId="{666EB097-2CF0-4149-A3D7-48BADD1DC9E7}"/>
    <dgm:cxn modelId="{22A25483-A5E0-47FE-87B6-BF58750E70C8}" type="presOf" srcId="{B67DA03A-FBFD-4D23-A9D8-8393F08D5B7B}" destId="{B5808851-1725-4D59-9E88-34AE2E5C0689}" srcOrd="0" destOrd="0" presId="urn:microsoft.com/office/officeart/2008/layout/LinedList"/>
    <dgm:cxn modelId="{3B516070-4E26-42C3-98F5-1E05C61E622D}" srcId="{374BACD8-445E-4DF1-B370-E8120ED24D70}" destId="{6CF04528-2CC5-4B15-9B09-98C2A387A1C5}" srcOrd="3" destOrd="0" parTransId="{662CA1C9-CF95-4293-874F-6D018297C38B}" sibTransId="{D4E74C22-7E4A-49CE-AE66-DA86193FF41F}"/>
    <dgm:cxn modelId="{0E6A2FA2-02B8-4C1D-A812-84A9327E3E2A}" type="presOf" srcId="{374BACD8-445E-4DF1-B370-E8120ED24D70}" destId="{B106679E-136D-41C2-8A45-3CF7E372A9AF}" srcOrd="0" destOrd="0" presId="urn:microsoft.com/office/officeart/2008/layout/LinedList"/>
    <dgm:cxn modelId="{F133E812-6A30-4E16-8552-10131C885355}" type="presOf" srcId="{5D9796DF-2E20-42AE-842D-C275065DDD52}" destId="{127E30EB-03E9-4DBA-947D-FBE33960269C}" srcOrd="0" destOrd="0" presId="urn:microsoft.com/office/officeart/2008/layout/LinedList"/>
    <dgm:cxn modelId="{D6271BCC-D183-4EB3-8558-D0641FD0957D}" srcId="{374BACD8-445E-4DF1-B370-E8120ED24D70}" destId="{363FF9D6-C3A9-4072-A0BB-A90CE9F2D4FA}" srcOrd="6" destOrd="0" parTransId="{E88FDF9B-DE7A-4024-9D5A-0DB40163C8A5}" sibTransId="{5F03F337-D6B7-43B0-BC2F-47C74E7D31C1}"/>
    <dgm:cxn modelId="{8E6FA12F-BA09-4774-AC49-7CCBDB9B31DD}" type="presOf" srcId="{3D8A9483-F85E-4FB2-975B-69DC721E9330}" destId="{09DA8DC1-065D-445F-906F-36A1C94EA22C}" srcOrd="0" destOrd="0" presId="urn:microsoft.com/office/officeart/2008/layout/LinedList"/>
    <dgm:cxn modelId="{8FBB5808-1FA8-46CC-970D-D568B47D068C}" srcId="{374BACD8-445E-4DF1-B370-E8120ED24D70}" destId="{DAF72B4E-389D-4C11-8F06-10DD169888F6}" srcOrd="2" destOrd="0" parTransId="{10AA07FA-F20D-4D00-AECA-44D2D4752B07}" sibTransId="{65A9C5F5-FABF-45E0-96D4-AC2287C79DEE}"/>
    <dgm:cxn modelId="{30EA3FCD-491C-4932-8320-B6C0180EB8AE}" type="presOf" srcId="{0DE1B7FA-464A-444F-9E39-CBE46FE32577}" destId="{2493987C-B197-4A6D-8189-B20BD2D7529A}" srcOrd="0" destOrd="0" presId="urn:microsoft.com/office/officeart/2008/layout/LinedList"/>
    <dgm:cxn modelId="{AD85B8FD-76E6-4AB5-92F2-EFC19C32102D}" type="presOf" srcId="{B2FA3E60-72D9-4D2E-970B-D90E1E1EB77F}" destId="{A2A9F69B-BC74-4E38-A494-3BF87736CBE7}" srcOrd="0" destOrd="0" presId="urn:microsoft.com/office/officeart/2008/layout/LinedList"/>
    <dgm:cxn modelId="{4A018795-B532-4F7C-A595-942010B75CD9}" type="presOf" srcId="{6CF04528-2CC5-4B15-9B09-98C2A387A1C5}" destId="{C45BC371-7541-485F-8730-369E28776D5E}" srcOrd="0" destOrd="0" presId="urn:microsoft.com/office/officeart/2008/layout/LinedList"/>
    <dgm:cxn modelId="{71F97B23-E1BE-4D07-BF05-892F99CAE193}" type="presOf" srcId="{DAF72B4E-389D-4C11-8F06-10DD169888F6}" destId="{79693EBD-6B0F-4C94-A724-817773991E02}" srcOrd="0" destOrd="0" presId="urn:microsoft.com/office/officeart/2008/layout/LinedList"/>
    <dgm:cxn modelId="{213F516B-3442-4E33-99FF-6E4DA52555A2}" type="presOf" srcId="{363FF9D6-C3A9-4072-A0BB-A90CE9F2D4FA}" destId="{7FFA3C1A-B3CC-4F77-8EB5-C34475646910}" srcOrd="0" destOrd="0" presId="urn:microsoft.com/office/officeart/2008/layout/LinedList"/>
    <dgm:cxn modelId="{A9CF868B-5A92-4BA5-8A5B-A14B316CA5D2}" srcId="{374BACD8-445E-4DF1-B370-E8120ED24D70}" destId="{3D8A9483-F85E-4FB2-975B-69DC721E9330}" srcOrd="5" destOrd="0" parTransId="{782FF58E-1EE5-415D-A278-6B8783FAE0BF}" sibTransId="{7DF466E0-75CB-46D0-A078-8038B0AC1FE7}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EFD7A39D-3397-44E7-A099-D44D90D6211C}" type="presParOf" srcId="{127E30EB-03E9-4DBA-947D-FBE33960269C}" destId="{084FD34C-DBEF-41F7-B4CF-6D65846F95A0}" srcOrd="0" destOrd="0" presId="urn:microsoft.com/office/officeart/2008/layout/LinedList"/>
    <dgm:cxn modelId="{9C820C56-BF7E-49C7-B918-75D16251FE9C}" type="presParOf" srcId="{127E30EB-03E9-4DBA-947D-FBE33960269C}" destId="{2F29EB98-59EF-4802-A6E2-15BA121A7BC8}" srcOrd="1" destOrd="0" presId="urn:microsoft.com/office/officeart/2008/layout/LinedList"/>
    <dgm:cxn modelId="{5BC056B1-B18E-4FBF-A503-0354D308B0E7}" type="presParOf" srcId="{2F29EB98-59EF-4802-A6E2-15BA121A7BC8}" destId="{B106679E-136D-41C2-8A45-3CF7E372A9AF}" srcOrd="0" destOrd="0" presId="urn:microsoft.com/office/officeart/2008/layout/LinedList"/>
    <dgm:cxn modelId="{5D77C8DA-FD63-4D01-A0A1-10FADFDD77A8}" type="presParOf" srcId="{2F29EB98-59EF-4802-A6E2-15BA121A7BC8}" destId="{225B0D19-A1F4-48CE-9A1D-D57EBE1C9ECF}" srcOrd="1" destOrd="0" presId="urn:microsoft.com/office/officeart/2008/layout/LinedList"/>
    <dgm:cxn modelId="{9154EDE7-F66A-4DFA-8181-E4F09BBA67D2}" type="presParOf" srcId="{225B0D19-A1F4-48CE-9A1D-D57EBE1C9ECF}" destId="{8670BFD8-AAA8-4BBD-AD9E-5E370D8885C4}" srcOrd="0" destOrd="0" presId="urn:microsoft.com/office/officeart/2008/layout/LinedList"/>
    <dgm:cxn modelId="{4D93C2C0-2175-488D-BE8E-4188D5E1A917}" type="presParOf" srcId="{225B0D19-A1F4-48CE-9A1D-D57EBE1C9ECF}" destId="{B7B5A37E-6845-416E-AC9A-5E0A5C42FA54}" srcOrd="1" destOrd="0" presId="urn:microsoft.com/office/officeart/2008/layout/LinedList"/>
    <dgm:cxn modelId="{41DB1AA5-92A7-475C-8BB8-2368502C9E2D}" type="presParOf" srcId="{B7B5A37E-6845-416E-AC9A-5E0A5C42FA54}" destId="{51F51098-1BD0-46C9-AA9C-0338D8829A0E}" srcOrd="0" destOrd="0" presId="urn:microsoft.com/office/officeart/2008/layout/LinedList"/>
    <dgm:cxn modelId="{418DC1EA-2BB9-4380-8CDF-F1D7B0175FCB}" type="presParOf" srcId="{B7B5A37E-6845-416E-AC9A-5E0A5C42FA54}" destId="{2493987C-B197-4A6D-8189-B20BD2D7529A}" srcOrd="1" destOrd="0" presId="urn:microsoft.com/office/officeart/2008/layout/LinedList"/>
    <dgm:cxn modelId="{29701E68-CB8F-408C-8AAD-B13BAAF9F66F}" type="presParOf" srcId="{B7B5A37E-6845-416E-AC9A-5E0A5C42FA54}" destId="{F666D2A5-3111-475D-88C0-51F20CF1951F}" srcOrd="2" destOrd="0" presId="urn:microsoft.com/office/officeart/2008/layout/LinedList"/>
    <dgm:cxn modelId="{2D7C3E42-4CE9-492A-8F7C-CEC1638B1141}" type="presParOf" srcId="{225B0D19-A1F4-48CE-9A1D-D57EBE1C9ECF}" destId="{C6B110F1-C718-4D4B-A1D9-FCC05708DAF8}" srcOrd="2" destOrd="0" presId="urn:microsoft.com/office/officeart/2008/layout/LinedList"/>
    <dgm:cxn modelId="{670B2CA9-2C2E-4F4D-B262-8964913E790C}" type="presParOf" srcId="{225B0D19-A1F4-48CE-9A1D-D57EBE1C9ECF}" destId="{3694D6E3-FC7B-432B-8009-85C1B74298E0}" srcOrd="3" destOrd="0" presId="urn:microsoft.com/office/officeart/2008/layout/LinedList"/>
    <dgm:cxn modelId="{F472ECAD-0C7E-47D0-A65F-387CFA64D786}" type="presParOf" srcId="{225B0D19-A1F4-48CE-9A1D-D57EBE1C9ECF}" destId="{ED6F9D5C-29FC-4A2A-A6F3-AABEC6757FCB}" srcOrd="4" destOrd="0" presId="urn:microsoft.com/office/officeart/2008/layout/LinedList"/>
    <dgm:cxn modelId="{4547537D-72DA-4533-A355-386803DEFA48}" type="presParOf" srcId="{ED6F9D5C-29FC-4A2A-A6F3-AABEC6757FCB}" destId="{B5142FD6-575B-42E1-A462-4A54AD953650}" srcOrd="0" destOrd="0" presId="urn:microsoft.com/office/officeart/2008/layout/LinedList"/>
    <dgm:cxn modelId="{CEAED695-249C-4683-8BBB-E0157C328904}" type="presParOf" srcId="{ED6F9D5C-29FC-4A2A-A6F3-AABEC6757FCB}" destId="{A2A9F69B-BC74-4E38-A494-3BF87736CBE7}" srcOrd="1" destOrd="0" presId="urn:microsoft.com/office/officeart/2008/layout/LinedList"/>
    <dgm:cxn modelId="{ECD18E87-6D3F-48E6-ABE5-EEE0E214FFB7}" type="presParOf" srcId="{ED6F9D5C-29FC-4A2A-A6F3-AABEC6757FCB}" destId="{FD9FCE64-01DD-4C79-9ED1-DECC7A8837F2}" srcOrd="2" destOrd="0" presId="urn:microsoft.com/office/officeart/2008/layout/LinedList"/>
    <dgm:cxn modelId="{55B3F18A-38EA-4BE0-B1E6-54A8D00DC19F}" type="presParOf" srcId="{225B0D19-A1F4-48CE-9A1D-D57EBE1C9ECF}" destId="{33952684-2827-4BDC-9C67-C04486DE566C}" srcOrd="5" destOrd="0" presId="urn:microsoft.com/office/officeart/2008/layout/LinedList"/>
    <dgm:cxn modelId="{7BD80A76-3580-4911-A56E-17396006923A}" type="presParOf" srcId="{225B0D19-A1F4-48CE-9A1D-D57EBE1C9ECF}" destId="{A8E24C03-B60C-4E8A-B836-E41EF42366EC}" srcOrd="6" destOrd="0" presId="urn:microsoft.com/office/officeart/2008/layout/LinedList"/>
    <dgm:cxn modelId="{531AF83E-2420-4726-96B5-658E1C4436EA}" type="presParOf" srcId="{225B0D19-A1F4-48CE-9A1D-D57EBE1C9ECF}" destId="{E129BAAD-53EC-4BEC-8BE5-A3D3EBA89FD5}" srcOrd="7" destOrd="0" presId="urn:microsoft.com/office/officeart/2008/layout/LinedList"/>
    <dgm:cxn modelId="{FACC5524-E7FD-487F-BD2D-748A6FCEA7C8}" type="presParOf" srcId="{E129BAAD-53EC-4BEC-8BE5-A3D3EBA89FD5}" destId="{A697B1F2-5151-4E4E-9B4E-89DC5B56340E}" srcOrd="0" destOrd="0" presId="urn:microsoft.com/office/officeart/2008/layout/LinedList"/>
    <dgm:cxn modelId="{DCB46820-52CE-4891-9B1A-EFE39BC493B5}" type="presParOf" srcId="{E129BAAD-53EC-4BEC-8BE5-A3D3EBA89FD5}" destId="{79693EBD-6B0F-4C94-A724-817773991E02}" srcOrd="1" destOrd="0" presId="urn:microsoft.com/office/officeart/2008/layout/LinedList"/>
    <dgm:cxn modelId="{B31965F4-2A00-4136-964D-736357F93C85}" type="presParOf" srcId="{E129BAAD-53EC-4BEC-8BE5-A3D3EBA89FD5}" destId="{081BAF73-8499-4623-B44D-AF42FAAFC20B}" srcOrd="2" destOrd="0" presId="urn:microsoft.com/office/officeart/2008/layout/LinedList"/>
    <dgm:cxn modelId="{53E18FA7-4274-448F-8F29-3BE5E5A1EAC0}" type="presParOf" srcId="{225B0D19-A1F4-48CE-9A1D-D57EBE1C9ECF}" destId="{21F95BAF-F3E8-43E4-B350-06CF8D07C936}" srcOrd="8" destOrd="0" presId="urn:microsoft.com/office/officeart/2008/layout/LinedList"/>
    <dgm:cxn modelId="{20DA03E9-990C-4086-805C-4086267C5778}" type="presParOf" srcId="{225B0D19-A1F4-48CE-9A1D-D57EBE1C9ECF}" destId="{5F5AD94F-F2CF-489E-9F18-D1A83168D80C}" srcOrd="9" destOrd="0" presId="urn:microsoft.com/office/officeart/2008/layout/LinedList"/>
    <dgm:cxn modelId="{B1945BD2-69C0-439E-A63F-8450FE89F2A7}" type="presParOf" srcId="{225B0D19-A1F4-48CE-9A1D-D57EBE1C9ECF}" destId="{A6E128F8-1C57-45C2-BF76-44AFB94BC1B3}" srcOrd="10" destOrd="0" presId="urn:microsoft.com/office/officeart/2008/layout/LinedList"/>
    <dgm:cxn modelId="{CAB7985F-9B9D-49B5-9337-D25BBD510470}" type="presParOf" srcId="{A6E128F8-1C57-45C2-BF76-44AFB94BC1B3}" destId="{3A152BF7-327E-4351-AA01-EC90A3597E51}" srcOrd="0" destOrd="0" presId="urn:microsoft.com/office/officeart/2008/layout/LinedList"/>
    <dgm:cxn modelId="{77827C26-B744-443A-AA16-8D965124658F}" type="presParOf" srcId="{A6E128F8-1C57-45C2-BF76-44AFB94BC1B3}" destId="{C45BC371-7541-485F-8730-369E28776D5E}" srcOrd="1" destOrd="0" presId="urn:microsoft.com/office/officeart/2008/layout/LinedList"/>
    <dgm:cxn modelId="{4235F932-24B2-4E02-B1B3-3EFFB104FEB7}" type="presParOf" srcId="{A6E128F8-1C57-45C2-BF76-44AFB94BC1B3}" destId="{8651D48F-EBEE-4989-8002-08E860E12737}" srcOrd="2" destOrd="0" presId="urn:microsoft.com/office/officeart/2008/layout/LinedList"/>
    <dgm:cxn modelId="{231F26B2-58F8-4BBB-913E-999C7D60B5D6}" type="presParOf" srcId="{225B0D19-A1F4-48CE-9A1D-D57EBE1C9ECF}" destId="{552FC1CF-9006-45C6-B449-86AB80F5E649}" srcOrd="11" destOrd="0" presId="urn:microsoft.com/office/officeart/2008/layout/LinedList"/>
    <dgm:cxn modelId="{B2C67627-BCC3-4A25-A9B2-A209B8A65D11}" type="presParOf" srcId="{225B0D19-A1F4-48CE-9A1D-D57EBE1C9ECF}" destId="{84C1A7B8-5C4D-491A-8702-C191E706C2CB}" srcOrd="12" destOrd="0" presId="urn:microsoft.com/office/officeart/2008/layout/LinedList"/>
    <dgm:cxn modelId="{564FF562-7AE3-44AC-80CB-EF8CF203763D}" type="presParOf" srcId="{225B0D19-A1F4-48CE-9A1D-D57EBE1C9ECF}" destId="{CA4C2347-524B-46CE-954C-7B8B270AFD78}" srcOrd="13" destOrd="0" presId="urn:microsoft.com/office/officeart/2008/layout/LinedList"/>
    <dgm:cxn modelId="{90B8115E-DBB0-41AA-8FEF-928C8F088CA4}" type="presParOf" srcId="{CA4C2347-524B-46CE-954C-7B8B270AFD78}" destId="{01BB23A3-80E1-41FC-A354-D5A34C4F0779}" srcOrd="0" destOrd="0" presId="urn:microsoft.com/office/officeart/2008/layout/LinedList"/>
    <dgm:cxn modelId="{3696AEA5-20E6-4C10-B72D-0A4C89FCB817}" type="presParOf" srcId="{CA4C2347-524B-46CE-954C-7B8B270AFD78}" destId="{B5808851-1725-4D59-9E88-34AE2E5C0689}" srcOrd="1" destOrd="0" presId="urn:microsoft.com/office/officeart/2008/layout/LinedList"/>
    <dgm:cxn modelId="{603CC37F-D2C8-42C6-9CDE-F3969732AEA7}" type="presParOf" srcId="{CA4C2347-524B-46CE-954C-7B8B270AFD78}" destId="{3BB63748-905B-49BE-84C2-CC40C172EA44}" srcOrd="2" destOrd="0" presId="urn:microsoft.com/office/officeart/2008/layout/LinedList"/>
    <dgm:cxn modelId="{87AADB57-9845-4978-8B78-ED6EE00B03E3}" type="presParOf" srcId="{225B0D19-A1F4-48CE-9A1D-D57EBE1C9ECF}" destId="{6458A9D6-4DB5-4B99-985F-380A784FD558}" srcOrd="14" destOrd="0" presId="urn:microsoft.com/office/officeart/2008/layout/LinedList"/>
    <dgm:cxn modelId="{2F4238E8-B537-4D4D-83DE-11711F3501DB}" type="presParOf" srcId="{225B0D19-A1F4-48CE-9A1D-D57EBE1C9ECF}" destId="{FF40DC40-8B97-402D-9B09-2FF79EF0EEC3}" srcOrd="15" destOrd="0" presId="urn:microsoft.com/office/officeart/2008/layout/LinedList"/>
    <dgm:cxn modelId="{7B1384D8-A3D6-4AAB-B473-14C8E6DAE27A}" type="presParOf" srcId="{225B0D19-A1F4-48CE-9A1D-D57EBE1C9ECF}" destId="{E5708A8B-0A6F-461B-A22B-A4B733A4D65C}" srcOrd="16" destOrd="0" presId="urn:microsoft.com/office/officeart/2008/layout/LinedList"/>
    <dgm:cxn modelId="{65C2E26F-602B-4D3A-B4B6-D0B3058B7555}" type="presParOf" srcId="{E5708A8B-0A6F-461B-A22B-A4B733A4D65C}" destId="{2D117468-AB22-4D2E-8D21-D86B35CEDD08}" srcOrd="0" destOrd="0" presId="urn:microsoft.com/office/officeart/2008/layout/LinedList"/>
    <dgm:cxn modelId="{920FFCBF-1960-4E51-9A90-77030239CD6B}" type="presParOf" srcId="{E5708A8B-0A6F-461B-A22B-A4B733A4D65C}" destId="{09DA8DC1-065D-445F-906F-36A1C94EA22C}" srcOrd="1" destOrd="0" presId="urn:microsoft.com/office/officeart/2008/layout/LinedList"/>
    <dgm:cxn modelId="{080E8F04-C41A-45F6-813C-84F1F6D65E8D}" type="presParOf" srcId="{E5708A8B-0A6F-461B-A22B-A4B733A4D65C}" destId="{80E2A67A-3069-4692-B6F8-F2BBEC8030A8}" srcOrd="2" destOrd="0" presId="urn:microsoft.com/office/officeart/2008/layout/LinedList"/>
    <dgm:cxn modelId="{36FEC163-D321-4AED-919E-F65F55AF331C}" type="presParOf" srcId="{225B0D19-A1F4-48CE-9A1D-D57EBE1C9ECF}" destId="{B2A4EC6D-DBA2-4A4A-B300-51A22B3349F3}" srcOrd="17" destOrd="0" presId="urn:microsoft.com/office/officeart/2008/layout/LinedList"/>
    <dgm:cxn modelId="{FDD9087C-8129-447C-949D-0E0E15DAC72D}" type="presParOf" srcId="{225B0D19-A1F4-48CE-9A1D-D57EBE1C9ECF}" destId="{1368A360-B319-4539-A6B8-601742CD96D4}" srcOrd="18" destOrd="0" presId="urn:microsoft.com/office/officeart/2008/layout/LinedList"/>
    <dgm:cxn modelId="{D73B0C6C-A31E-4AC9-B9AA-65125D9E00FB}" type="presParOf" srcId="{225B0D19-A1F4-48CE-9A1D-D57EBE1C9ECF}" destId="{A9AA832E-4CA7-41E5-9EF8-D14F2191C12A}" srcOrd="19" destOrd="0" presId="urn:microsoft.com/office/officeart/2008/layout/LinedList"/>
    <dgm:cxn modelId="{184D9216-9579-4FEB-8B5E-19245F99A6D2}" type="presParOf" srcId="{A9AA832E-4CA7-41E5-9EF8-D14F2191C12A}" destId="{575E0EE7-3E72-49DC-99C9-548645238848}" srcOrd="0" destOrd="0" presId="urn:microsoft.com/office/officeart/2008/layout/LinedList"/>
    <dgm:cxn modelId="{DD9DC3B2-6DD2-4549-8A28-79E10272916B}" type="presParOf" srcId="{A9AA832E-4CA7-41E5-9EF8-D14F2191C12A}" destId="{7FFA3C1A-B3CC-4F77-8EB5-C34475646910}" srcOrd="1" destOrd="0" presId="urn:microsoft.com/office/officeart/2008/layout/LinedList"/>
    <dgm:cxn modelId="{172BABF3-79D4-4450-AD7D-98DF00171061}" type="presParOf" srcId="{A9AA832E-4CA7-41E5-9EF8-D14F2191C12A}" destId="{864EB10D-9FFC-4C87-B7A3-7858ABF1CE08}" srcOrd="2" destOrd="0" presId="urn:microsoft.com/office/officeart/2008/layout/LinedList"/>
    <dgm:cxn modelId="{6CCA3E79-9C91-4FDE-8C7D-8A79377CA9DC}" type="presParOf" srcId="{225B0D19-A1F4-48CE-9A1D-D57EBE1C9ECF}" destId="{3AFDCB44-24AA-4402-B1E0-B53F3E5246CC}" srcOrd="20" destOrd="0" presId="urn:microsoft.com/office/officeart/2008/layout/LinedList"/>
    <dgm:cxn modelId="{4B223FEA-FAB6-49AA-B296-709B6D1EA775}" type="presParOf" srcId="{225B0D19-A1F4-48CE-9A1D-D57EBE1C9ECF}" destId="{40B56837-AA98-4B0D-AA02-1AA0F3429510}" srcOrd="21" destOrd="0" presId="urn:microsoft.com/office/officeart/2008/layout/LinedList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b="1" i="1" cap="all" baseline="0" dirty="0" smtClean="0">
              <a:solidFill>
                <a:srgbClr val="C00000"/>
              </a:solidFill>
            </a:rPr>
            <a:t>Решения</a:t>
          </a:r>
          <a:r>
            <a:rPr lang="ru-RU" b="1" i="1" dirty="0" smtClean="0">
              <a:solidFill>
                <a:srgbClr val="C00000"/>
              </a:solidFill>
            </a:rPr>
            <a:t>:</a:t>
          </a:r>
          <a:endParaRPr lang="ru-RU" b="1" i="1" dirty="0">
            <a:solidFill>
              <a:srgbClr val="C00000"/>
            </a:solidFill>
          </a:endParaRPr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800" dirty="0" smtClean="0"/>
            <a:t>организация рабочих мест на высоте, пути прохода работающих на рабочие места, меры безопасности при работе на крыше с уклоном;</a:t>
          </a:r>
          <a:endParaRPr lang="ru-RU" sz="1800" dirty="0">
            <a:solidFill>
              <a:schemeClr val="bg1"/>
            </a:solidFill>
          </a:endParaRPr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A76FBBA4-0CF9-49F8-B9BF-4CA3314B73E6}">
      <dgm:prSet custT="1"/>
      <dgm:spPr/>
      <dgm:t>
        <a:bodyPr/>
        <a:lstStyle/>
        <a:p>
          <a:r>
            <a:rPr lang="ru-RU" sz="1800" dirty="0" smtClean="0"/>
            <a:t>меры безопасности при приготовлении и транспортировании горячих мастик и материалов;</a:t>
          </a:r>
          <a:endParaRPr lang="ru-RU" sz="1800" dirty="0"/>
        </a:p>
      </dgm:t>
    </dgm:pt>
    <dgm:pt modelId="{30B5BC10-A8CC-4859-9540-BFBFE17C93A9}" type="parTrans" cxnId="{4E4215DE-3329-46E0-9DAD-2831DF04506C}">
      <dgm:prSet/>
      <dgm:spPr/>
      <dgm:t>
        <a:bodyPr/>
        <a:lstStyle/>
        <a:p>
          <a:endParaRPr lang="ru-RU"/>
        </a:p>
      </dgm:t>
    </dgm:pt>
    <dgm:pt modelId="{424A49F4-5539-4443-926D-0EC4C8DC93D8}" type="sibTrans" cxnId="{4E4215DE-3329-46E0-9DAD-2831DF04506C}">
      <dgm:prSet/>
      <dgm:spPr/>
      <dgm:t>
        <a:bodyPr/>
        <a:lstStyle/>
        <a:p>
          <a:endParaRPr lang="ru-RU"/>
        </a:p>
      </dgm:t>
    </dgm:pt>
    <dgm:pt modelId="{3887CEF5-FF0D-4914-B010-895F8F5E391E}">
      <dgm:prSet custT="1"/>
      <dgm:spPr/>
      <dgm:t>
        <a:bodyPr/>
        <a:lstStyle/>
        <a:p>
          <a:r>
            <a:rPr lang="ru-RU" sz="1800" dirty="0" smtClean="0"/>
            <a:t>методы и средства для подъема на кровлю материалов и инструмента, порядок их складирования, последовательность выполнения работ.</a:t>
          </a:r>
          <a:endParaRPr lang="ru-RU" sz="1800" dirty="0"/>
        </a:p>
      </dgm:t>
    </dgm:pt>
    <dgm:pt modelId="{427E4E95-87BC-4CF5-A392-220F726C1A60}" type="parTrans" cxnId="{13BB8288-57DE-458A-AC8B-3BFE3CC1F2EF}">
      <dgm:prSet/>
      <dgm:spPr/>
      <dgm:t>
        <a:bodyPr/>
        <a:lstStyle/>
        <a:p>
          <a:endParaRPr lang="ru-RU"/>
        </a:p>
      </dgm:t>
    </dgm:pt>
    <dgm:pt modelId="{8B4D73F8-7F6C-4ADC-A99C-103408D7EC17}" type="sibTrans" cxnId="{13BB8288-57DE-458A-AC8B-3BFE3CC1F2EF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4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4" custScaleY="158471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3"/>
      <dgm:spPr/>
    </dgm:pt>
    <dgm:pt modelId="{3694D6E3-FC7B-432B-8009-85C1B74298E0}" type="pres">
      <dgm:prSet presAssocID="{0DE1B7FA-464A-444F-9E39-CBE46FE32577}" presName="vertSpace2b" presStyleCnt="0"/>
      <dgm:spPr/>
    </dgm:pt>
    <dgm:pt modelId="{CC5F7328-712D-40B7-9F77-7A46ED580C47}" type="pres">
      <dgm:prSet presAssocID="{A76FBBA4-0CF9-49F8-B9BF-4CA3314B73E6}" presName="horz2" presStyleCnt="0"/>
      <dgm:spPr/>
    </dgm:pt>
    <dgm:pt modelId="{9BED6BE4-8DAE-4020-B946-D66AFA7DA913}" type="pres">
      <dgm:prSet presAssocID="{A76FBBA4-0CF9-49F8-B9BF-4CA3314B73E6}" presName="horzSpace2" presStyleCnt="0"/>
      <dgm:spPr/>
    </dgm:pt>
    <dgm:pt modelId="{1D7546AE-EBB9-4409-86F3-60457C3DA60D}" type="pres">
      <dgm:prSet presAssocID="{A76FBBA4-0CF9-49F8-B9BF-4CA3314B73E6}" presName="tx2" presStyleLbl="revTx" presStyleIdx="2" presStyleCnt="4"/>
      <dgm:spPr/>
      <dgm:t>
        <a:bodyPr/>
        <a:lstStyle/>
        <a:p>
          <a:endParaRPr lang="ru-RU"/>
        </a:p>
      </dgm:t>
    </dgm:pt>
    <dgm:pt modelId="{11BAA370-8E6D-490F-8929-A94141B7D83C}" type="pres">
      <dgm:prSet presAssocID="{A76FBBA4-0CF9-49F8-B9BF-4CA3314B73E6}" presName="vert2" presStyleCnt="0"/>
      <dgm:spPr/>
    </dgm:pt>
    <dgm:pt modelId="{5903EE7C-1DA7-432A-BBE5-DB1B0CA384A0}" type="pres">
      <dgm:prSet presAssocID="{A76FBBA4-0CF9-49F8-B9BF-4CA3314B73E6}" presName="thinLine2b" presStyleLbl="callout" presStyleIdx="1" presStyleCnt="3"/>
      <dgm:spPr/>
    </dgm:pt>
    <dgm:pt modelId="{AA1E930B-E49E-4A27-8D10-48CF30B17B1A}" type="pres">
      <dgm:prSet presAssocID="{A76FBBA4-0CF9-49F8-B9BF-4CA3314B73E6}" presName="vertSpace2b" presStyleCnt="0"/>
      <dgm:spPr/>
    </dgm:pt>
    <dgm:pt modelId="{60F4DD02-A65F-4BB2-8109-363E7C2EEB7C}" type="pres">
      <dgm:prSet presAssocID="{3887CEF5-FF0D-4914-B010-895F8F5E391E}" presName="horz2" presStyleCnt="0"/>
      <dgm:spPr/>
    </dgm:pt>
    <dgm:pt modelId="{48A99364-E614-4AA8-8C63-890267E6AF65}" type="pres">
      <dgm:prSet presAssocID="{3887CEF5-FF0D-4914-B010-895F8F5E391E}" presName="horzSpace2" presStyleCnt="0"/>
      <dgm:spPr/>
    </dgm:pt>
    <dgm:pt modelId="{A5399406-CE8C-4043-8F0C-F8685AF2C226}" type="pres">
      <dgm:prSet presAssocID="{3887CEF5-FF0D-4914-B010-895F8F5E391E}" presName="tx2" presStyleLbl="revTx" presStyleIdx="3" presStyleCnt="4"/>
      <dgm:spPr/>
      <dgm:t>
        <a:bodyPr/>
        <a:lstStyle/>
        <a:p>
          <a:endParaRPr lang="ru-RU"/>
        </a:p>
      </dgm:t>
    </dgm:pt>
    <dgm:pt modelId="{70AFF12A-B6A8-4440-BF20-9FE94F6C6C00}" type="pres">
      <dgm:prSet presAssocID="{3887CEF5-FF0D-4914-B010-895F8F5E391E}" presName="vert2" presStyleCnt="0"/>
      <dgm:spPr/>
    </dgm:pt>
    <dgm:pt modelId="{108218B0-940B-46D7-B240-6B15BC482BF6}" type="pres">
      <dgm:prSet presAssocID="{3887CEF5-FF0D-4914-B010-895F8F5E391E}" presName="thinLine2b" presStyleLbl="callout" presStyleIdx="2" presStyleCnt="3"/>
      <dgm:spPr/>
    </dgm:pt>
    <dgm:pt modelId="{D3E7C5EC-EC43-42A2-B5EF-C688807F234A}" type="pres">
      <dgm:prSet presAssocID="{3887CEF5-FF0D-4914-B010-895F8F5E391E}" presName="vertSpace2b" presStyleCnt="0"/>
      <dgm:spPr/>
    </dgm:pt>
  </dgm:ptLst>
  <dgm:cxnLst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13BB8288-57DE-458A-AC8B-3BFE3CC1F2EF}" srcId="{374BACD8-445E-4DF1-B370-E8120ED24D70}" destId="{3887CEF5-FF0D-4914-B010-895F8F5E391E}" srcOrd="2" destOrd="0" parTransId="{427E4E95-87BC-4CF5-A392-220F726C1A60}" sibTransId="{8B4D73F8-7F6C-4ADC-A99C-103408D7EC17}"/>
    <dgm:cxn modelId="{BEAC98EE-93BF-46E6-8FC8-CBCDD311C273}" type="presOf" srcId="{5D9796DF-2E20-42AE-842D-C275065DDD52}" destId="{127E30EB-03E9-4DBA-947D-FBE33960269C}" srcOrd="0" destOrd="0" presId="urn:microsoft.com/office/officeart/2008/layout/LinedList"/>
    <dgm:cxn modelId="{416F6F8F-2DC7-4D88-A0E6-0970BFC07B8F}" type="presOf" srcId="{3887CEF5-FF0D-4914-B010-895F8F5E391E}" destId="{A5399406-CE8C-4043-8F0C-F8685AF2C226}" srcOrd="0" destOrd="0" presId="urn:microsoft.com/office/officeart/2008/layout/LinedList"/>
    <dgm:cxn modelId="{55C89256-CE43-4AF2-8D5B-A875CF7EA381}" type="presOf" srcId="{A76FBBA4-0CF9-49F8-B9BF-4CA3314B73E6}" destId="{1D7546AE-EBB9-4409-86F3-60457C3DA60D}" srcOrd="0" destOrd="0" presId="urn:microsoft.com/office/officeart/2008/layout/LinedList"/>
    <dgm:cxn modelId="{6D5862BF-539B-4C53-A54A-47BE1AAB5CAB}" type="presOf" srcId="{374BACD8-445E-4DF1-B370-E8120ED24D70}" destId="{B106679E-136D-41C2-8A45-3CF7E372A9AF}" srcOrd="0" destOrd="0" presId="urn:microsoft.com/office/officeart/2008/layout/LinedList"/>
    <dgm:cxn modelId="{F262BD5D-110F-48E0-B5E0-D0641588F86B}" type="presOf" srcId="{0DE1B7FA-464A-444F-9E39-CBE46FE32577}" destId="{2493987C-B197-4A6D-8189-B20BD2D7529A}" srcOrd="0" destOrd="0" presId="urn:microsoft.com/office/officeart/2008/layout/LinedList"/>
    <dgm:cxn modelId="{4E4215DE-3329-46E0-9DAD-2831DF04506C}" srcId="{374BACD8-445E-4DF1-B370-E8120ED24D70}" destId="{A76FBBA4-0CF9-49F8-B9BF-4CA3314B73E6}" srcOrd="1" destOrd="0" parTransId="{30B5BC10-A8CC-4859-9540-BFBFE17C93A9}" sibTransId="{424A49F4-5539-4443-926D-0EC4C8DC93D8}"/>
    <dgm:cxn modelId="{E8E78FBD-C4B6-4B5B-9953-5C99774269D9}" type="presParOf" srcId="{127E30EB-03E9-4DBA-947D-FBE33960269C}" destId="{084FD34C-DBEF-41F7-B4CF-6D65846F95A0}" srcOrd="0" destOrd="0" presId="urn:microsoft.com/office/officeart/2008/layout/LinedList"/>
    <dgm:cxn modelId="{32C7E6D0-41A9-449B-8E72-4D22AF3A5B54}" type="presParOf" srcId="{127E30EB-03E9-4DBA-947D-FBE33960269C}" destId="{2F29EB98-59EF-4802-A6E2-15BA121A7BC8}" srcOrd="1" destOrd="0" presId="urn:microsoft.com/office/officeart/2008/layout/LinedList"/>
    <dgm:cxn modelId="{FA95FF7B-ED22-4F3A-8747-90C4E11176E2}" type="presParOf" srcId="{2F29EB98-59EF-4802-A6E2-15BA121A7BC8}" destId="{B106679E-136D-41C2-8A45-3CF7E372A9AF}" srcOrd="0" destOrd="0" presId="urn:microsoft.com/office/officeart/2008/layout/LinedList"/>
    <dgm:cxn modelId="{720954E5-6164-4A76-BB62-DE1D43AD6812}" type="presParOf" srcId="{2F29EB98-59EF-4802-A6E2-15BA121A7BC8}" destId="{225B0D19-A1F4-48CE-9A1D-D57EBE1C9ECF}" srcOrd="1" destOrd="0" presId="urn:microsoft.com/office/officeart/2008/layout/LinedList"/>
    <dgm:cxn modelId="{EE4E3271-A5DD-4B87-B93C-17C9C8F83FA9}" type="presParOf" srcId="{225B0D19-A1F4-48CE-9A1D-D57EBE1C9ECF}" destId="{8670BFD8-AAA8-4BBD-AD9E-5E370D8885C4}" srcOrd="0" destOrd="0" presId="urn:microsoft.com/office/officeart/2008/layout/LinedList"/>
    <dgm:cxn modelId="{9D782FDE-6462-4635-87FE-0CC9B660D6B2}" type="presParOf" srcId="{225B0D19-A1F4-48CE-9A1D-D57EBE1C9ECF}" destId="{B7B5A37E-6845-416E-AC9A-5E0A5C42FA54}" srcOrd="1" destOrd="0" presId="urn:microsoft.com/office/officeart/2008/layout/LinedList"/>
    <dgm:cxn modelId="{30B80A30-9070-4124-A923-6EAA6E2C5F7C}" type="presParOf" srcId="{B7B5A37E-6845-416E-AC9A-5E0A5C42FA54}" destId="{51F51098-1BD0-46C9-AA9C-0338D8829A0E}" srcOrd="0" destOrd="0" presId="urn:microsoft.com/office/officeart/2008/layout/LinedList"/>
    <dgm:cxn modelId="{41886C3E-B261-4B3B-946C-FC3FA4FAB90D}" type="presParOf" srcId="{B7B5A37E-6845-416E-AC9A-5E0A5C42FA54}" destId="{2493987C-B197-4A6D-8189-B20BD2D7529A}" srcOrd="1" destOrd="0" presId="urn:microsoft.com/office/officeart/2008/layout/LinedList"/>
    <dgm:cxn modelId="{C2DF138A-813C-4E89-B904-5F411250032B}" type="presParOf" srcId="{B7B5A37E-6845-416E-AC9A-5E0A5C42FA54}" destId="{F666D2A5-3111-475D-88C0-51F20CF1951F}" srcOrd="2" destOrd="0" presId="urn:microsoft.com/office/officeart/2008/layout/LinedList"/>
    <dgm:cxn modelId="{FCA0935E-874A-4111-99ED-227E50E05368}" type="presParOf" srcId="{225B0D19-A1F4-48CE-9A1D-D57EBE1C9ECF}" destId="{C6B110F1-C718-4D4B-A1D9-FCC05708DAF8}" srcOrd="2" destOrd="0" presId="urn:microsoft.com/office/officeart/2008/layout/LinedList"/>
    <dgm:cxn modelId="{DBF0A73A-A74E-4B67-993A-D7CEE12546A1}" type="presParOf" srcId="{225B0D19-A1F4-48CE-9A1D-D57EBE1C9ECF}" destId="{3694D6E3-FC7B-432B-8009-85C1B74298E0}" srcOrd="3" destOrd="0" presId="urn:microsoft.com/office/officeart/2008/layout/LinedList"/>
    <dgm:cxn modelId="{8051B94B-7D36-45B2-8A93-A2B2F1706C7F}" type="presParOf" srcId="{225B0D19-A1F4-48CE-9A1D-D57EBE1C9ECF}" destId="{CC5F7328-712D-40B7-9F77-7A46ED580C47}" srcOrd="4" destOrd="0" presId="urn:microsoft.com/office/officeart/2008/layout/LinedList"/>
    <dgm:cxn modelId="{8E0EE46D-ECA6-4736-9DB6-81208D85A559}" type="presParOf" srcId="{CC5F7328-712D-40B7-9F77-7A46ED580C47}" destId="{9BED6BE4-8DAE-4020-B946-D66AFA7DA913}" srcOrd="0" destOrd="0" presId="urn:microsoft.com/office/officeart/2008/layout/LinedList"/>
    <dgm:cxn modelId="{04806392-7FF3-4866-A1C0-CE62A946676D}" type="presParOf" srcId="{CC5F7328-712D-40B7-9F77-7A46ED580C47}" destId="{1D7546AE-EBB9-4409-86F3-60457C3DA60D}" srcOrd="1" destOrd="0" presId="urn:microsoft.com/office/officeart/2008/layout/LinedList"/>
    <dgm:cxn modelId="{6BEE7B40-7E9A-403E-9094-90867191C9C9}" type="presParOf" srcId="{CC5F7328-712D-40B7-9F77-7A46ED580C47}" destId="{11BAA370-8E6D-490F-8929-A94141B7D83C}" srcOrd="2" destOrd="0" presId="urn:microsoft.com/office/officeart/2008/layout/LinedList"/>
    <dgm:cxn modelId="{CDD37B60-87FA-4F49-8D4B-A671DC25C8E1}" type="presParOf" srcId="{225B0D19-A1F4-48CE-9A1D-D57EBE1C9ECF}" destId="{5903EE7C-1DA7-432A-BBE5-DB1B0CA384A0}" srcOrd="5" destOrd="0" presId="urn:microsoft.com/office/officeart/2008/layout/LinedList"/>
    <dgm:cxn modelId="{5222D713-8086-47A5-9B86-17751ABEE1B9}" type="presParOf" srcId="{225B0D19-A1F4-48CE-9A1D-D57EBE1C9ECF}" destId="{AA1E930B-E49E-4A27-8D10-48CF30B17B1A}" srcOrd="6" destOrd="0" presId="urn:microsoft.com/office/officeart/2008/layout/LinedList"/>
    <dgm:cxn modelId="{52624535-B8C8-47AA-99C3-821681849F17}" type="presParOf" srcId="{225B0D19-A1F4-48CE-9A1D-D57EBE1C9ECF}" destId="{60F4DD02-A65F-4BB2-8109-363E7C2EEB7C}" srcOrd="7" destOrd="0" presId="urn:microsoft.com/office/officeart/2008/layout/LinedList"/>
    <dgm:cxn modelId="{71046C43-FF6E-46D1-9889-4B576F1EF5D2}" type="presParOf" srcId="{60F4DD02-A65F-4BB2-8109-363E7C2EEB7C}" destId="{48A99364-E614-4AA8-8C63-890267E6AF65}" srcOrd="0" destOrd="0" presId="urn:microsoft.com/office/officeart/2008/layout/LinedList"/>
    <dgm:cxn modelId="{C7FB6CBF-B33B-4890-8808-CF3BCD4CD8A7}" type="presParOf" srcId="{60F4DD02-A65F-4BB2-8109-363E7C2EEB7C}" destId="{A5399406-CE8C-4043-8F0C-F8685AF2C226}" srcOrd="1" destOrd="0" presId="urn:microsoft.com/office/officeart/2008/layout/LinedList"/>
    <dgm:cxn modelId="{57E66EE1-45BC-4D5F-9545-2943B843DD31}" type="presParOf" srcId="{60F4DD02-A65F-4BB2-8109-363E7C2EEB7C}" destId="{70AFF12A-B6A8-4440-BF20-9FE94F6C6C00}" srcOrd="2" destOrd="0" presId="urn:microsoft.com/office/officeart/2008/layout/LinedList"/>
    <dgm:cxn modelId="{394BD6D6-D6F9-4227-B0D9-8CC14C37F8BF}" type="presParOf" srcId="{225B0D19-A1F4-48CE-9A1D-D57EBE1C9ECF}" destId="{108218B0-940B-46D7-B240-6B15BC482BF6}" srcOrd="8" destOrd="0" presId="urn:microsoft.com/office/officeart/2008/layout/LinedList"/>
    <dgm:cxn modelId="{E2635A59-CF0C-40DB-A714-C5F918C060D4}" type="presParOf" srcId="{225B0D19-A1F4-48CE-9A1D-D57EBE1C9ECF}" destId="{D3E7C5EC-EC43-42A2-B5EF-C688807F234A}" srcOrd="9" destOrd="0" presId="urn:microsoft.com/office/officeart/2008/layout/LinedList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FC6B50-0FFF-40FA-902B-F166B6EB1ACE}" type="doc">
      <dgm:prSet loTypeId="urn:microsoft.com/office/officeart/2008/layout/Pictu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E8B774F-7924-4F50-8DE0-1AEF77FB4950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>
              <a:solidFill>
                <a:schemeClr val="bg1"/>
              </a:solidFill>
            </a:rPr>
            <a:t>Производство кровельных работ газопламенным способом следует осуществлять </a:t>
          </a:r>
          <a:r>
            <a:rPr lang="ru-RU" dirty="0" smtClean="0">
              <a:solidFill>
                <a:srgbClr val="FF0000"/>
              </a:solidFill>
            </a:rPr>
            <a:t>по наряду-допуску </a:t>
          </a:r>
          <a:r>
            <a:rPr lang="ru-RU" dirty="0" smtClean="0">
              <a:solidFill>
                <a:schemeClr val="bg1"/>
              </a:solidFill>
            </a:rPr>
            <a:t>и выполнением следующих требований безопасности:</a:t>
          </a:r>
          <a:endParaRPr lang="ru-RU" dirty="0">
            <a:solidFill>
              <a:schemeClr val="bg1"/>
            </a:solidFill>
          </a:endParaRPr>
        </a:p>
      </dgm:t>
    </dgm:pt>
    <dgm:pt modelId="{24BAD84B-3CB3-4B6E-B462-647AFF0236DA}" type="parTrans" cxnId="{9969EE6A-2DD5-46E6-943A-9E0AFE4A4E06}">
      <dgm:prSet/>
      <dgm:spPr/>
      <dgm:t>
        <a:bodyPr/>
        <a:lstStyle/>
        <a:p>
          <a:endParaRPr lang="ru-RU"/>
        </a:p>
      </dgm:t>
    </dgm:pt>
    <dgm:pt modelId="{54F934A4-CFD9-46DE-BA98-7B8AEC0AC186}" type="sibTrans" cxnId="{9969EE6A-2DD5-46E6-943A-9E0AFE4A4E06}">
      <dgm:prSet/>
      <dgm:spPr/>
      <dgm:t>
        <a:bodyPr/>
        <a:lstStyle/>
        <a:p>
          <a:endParaRPr lang="ru-RU"/>
        </a:p>
      </dgm:t>
    </dgm:pt>
    <dgm:pt modelId="{E34299F6-1801-4C52-B784-B53A81FDA159}">
      <dgm:prSet phldrT="[Текст]" custT="1"/>
      <dgm:spPr/>
      <dgm:t>
        <a:bodyPr/>
        <a:lstStyle/>
        <a:p>
          <a:pPr algn="l"/>
          <a:r>
            <a:rPr lang="ru-RU" sz="1600" b="1" i="1" dirty="0" smtClean="0"/>
            <a:t>баллоны с газом должны быть установлены вертикально и закреплены в специальных стойках;</a:t>
          </a:r>
          <a:endParaRPr lang="ru-RU" sz="1600" b="1" i="1" dirty="0"/>
        </a:p>
      </dgm:t>
    </dgm:pt>
    <dgm:pt modelId="{325CD7D3-509C-421F-9C24-57624F40BBE0}" type="parTrans" cxnId="{F24C2E30-2A5F-4AEC-A795-D08C57A2B8EE}">
      <dgm:prSet/>
      <dgm:spPr/>
      <dgm:t>
        <a:bodyPr/>
        <a:lstStyle/>
        <a:p>
          <a:endParaRPr lang="ru-RU"/>
        </a:p>
      </dgm:t>
    </dgm:pt>
    <dgm:pt modelId="{CF9015F7-6D1B-496E-9040-8AE59ACE94C3}" type="sibTrans" cxnId="{F24C2E30-2A5F-4AEC-A795-D08C57A2B8EE}">
      <dgm:prSet/>
      <dgm:spPr/>
      <dgm:t>
        <a:bodyPr/>
        <a:lstStyle/>
        <a:p>
          <a:endParaRPr lang="ru-RU"/>
        </a:p>
      </dgm:t>
    </dgm:pt>
    <dgm:pt modelId="{B45ABDF6-B95A-4913-8D24-F90D61036BA6}">
      <dgm:prSet custT="1"/>
      <dgm:spPr/>
      <dgm:t>
        <a:bodyPr/>
        <a:lstStyle/>
        <a:p>
          <a:pPr algn="l"/>
          <a:r>
            <a:rPr lang="ru-RU" sz="1600" b="1" i="1" dirty="0" smtClean="0"/>
            <a:t>тележки и стойки с газовыми баллонами разрешается устанавливать на поверхностях крыши, имеющих уклон до 20°. При выполнении работ на крышах с большим уклоном для стоек с баллонами необходимо устраивать специальные площадки;</a:t>
          </a:r>
          <a:endParaRPr lang="ru-RU" sz="1600" b="1" i="1" dirty="0"/>
        </a:p>
      </dgm:t>
    </dgm:pt>
    <dgm:pt modelId="{6BB75A9D-9685-40B6-9245-677E7942430F}" type="parTrans" cxnId="{854533CF-4DC3-46AD-AAD9-E160EC8842C4}">
      <dgm:prSet/>
      <dgm:spPr/>
      <dgm:t>
        <a:bodyPr/>
        <a:lstStyle/>
        <a:p>
          <a:endParaRPr lang="ru-RU"/>
        </a:p>
      </dgm:t>
    </dgm:pt>
    <dgm:pt modelId="{03F3A386-FE0A-4BF6-A4B4-13E635C950D0}" type="sibTrans" cxnId="{854533CF-4DC3-46AD-AAD9-E160EC8842C4}">
      <dgm:prSet/>
      <dgm:spPr/>
      <dgm:t>
        <a:bodyPr/>
        <a:lstStyle/>
        <a:p>
          <a:endParaRPr lang="ru-RU"/>
        </a:p>
      </dgm:t>
    </dgm:pt>
    <dgm:pt modelId="{183235F0-309D-46C9-879F-DC12C3A5716A}">
      <dgm:prSet custT="1"/>
      <dgm:spPr/>
      <dgm:t>
        <a:bodyPr/>
        <a:lstStyle/>
        <a:p>
          <a:pPr algn="l"/>
          <a:r>
            <a:rPr lang="ru-RU" sz="1600" b="1" i="1" dirty="0" smtClean="0"/>
            <a:t>во время работы расстояние от горелок (по горизонтали) до групп баллонов с газом должно быть не менее 10 м, до газопроводов и резинотканевых рукавов - 3 м, до отдельных баллонов - 5 м.</a:t>
          </a:r>
          <a:endParaRPr lang="ru-RU" sz="1600" b="1" i="1" dirty="0"/>
        </a:p>
      </dgm:t>
    </dgm:pt>
    <dgm:pt modelId="{E50834CA-9BA4-4BAF-B4B5-5F432267A9FD}" type="parTrans" cxnId="{62F626E0-6161-4A2B-B6BE-20CCF8CC31EF}">
      <dgm:prSet/>
      <dgm:spPr/>
      <dgm:t>
        <a:bodyPr/>
        <a:lstStyle/>
        <a:p>
          <a:endParaRPr lang="ru-RU"/>
        </a:p>
      </dgm:t>
    </dgm:pt>
    <dgm:pt modelId="{9A69524E-B347-4206-807C-19DAF76F9072}" type="sibTrans" cxnId="{62F626E0-6161-4A2B-B6BE-20CCF8CC31EF}">
      <dgm:prSet/>
      <dgm:spPr/>
      <dgm:t>
        <a:bodyPr/>
        <a:lstStyle/>
        <a:p>
          <a:endParaRPr lang="ru-RU"/>
        </a:p>
      </dgm:t>
    </dgm:pt>
    <dgm:pt modelId="{C318C6A5-5F52-4ECF-876B-74B73AD27DB3}" type="pres">
      <dgm:prSet presAssocID="{D0FC6B50-0FFF-40FA-902B-F166B6EB1AC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074A988-EC10-43A4-A0AF-062592AB382A}" type="pres">
      <dgm:prSet presAssocID="{BE8B774F-7924-4F50-8DE0-1AEF77FB4950}" presName="root" presStyleCnt="0">
        <dgm:presLayoutVars>
          <dgm:chMax/>
          <dgm:chPref val="4"/>
        </dgm:presLayoutVars>
      </dgm:prSet>
      <dgm:spPr/>
    </dgm:pt>
    <dgm:pt modelId="{C32B922E-91F9-4C2C-9204-F3680FA4F4B4}" type="pres">
      <dgm:prSet presAssocID="{BE8B774F-7924-4F50-8DE0-1AEF77FB4950}" presName="rootComposite" presStyleCnt="0">
        <dgm:presLayoutVars/>
      </dgm:prSet>
      <dgm:spPr/>
    </dgm:pt>
    <dgm:pt modelId="{9E97E14F-64F2-42D1-9804-0D566A2F57A0}" type="pres">
      <dgm:prSet presAssocID="{BE8B774F-7924-4F50-8DE0-1AEF77FB4950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62FCA3A-83D8-403D-989D-008060DFF57F}" type="pres">
      <dgm:prSet presAssocID="{BE8B774F-7924-4F50-8DE0-1AEF77FB4950}" presName="childShape" presStyleCnt="0">
        <dgm:presLayoutVars>
          <dgm:chMax val="0"/>
          <dgm:chPref val="0"/>
        </dgm:presLayoutVars>
      </dgm:prSet>
      <dgm:spPr/>
    </dgm:pt>
    <dgm:pt modelId="{DC12E568-3F41-49E1-9DB9-C90824E8A567}" type="pres">
      <dgm:prSet presAssocID="{E34299F6-1801-4C52-B784-B53A81FDA159}" presName="childComposite" presStyleCnt="0">
        <dgm:presLayoutVars>
          <dgm:chMax val="0"/>
          <dgm:chPref val="0"/>
        </dgm:presLayoutVars>
      </dgm:prSet>
      <dgm:spPr/>
    </dgm:pt>
    <dgm:pt modelId="{93AE3D0B-263F-4077-BD06-E845804ADE80}" type="pres">
      <dgm:prSet presAssocID="{E34299F6-1801-4C52-B784-B53A81FDA159}" presName="Image" presStyleLbl="node1" presStyleIdx="0" presStyleCnt="3"/>
      <dgm:spPr/>
    </dgm:pt>
    <dgm:pt modelId="{86EEC80B-38F2-4207-844C-2D39657C4809}" type="pres">
      <dgm:prSet presAssocID="{E34299F6-1801-4C52-B784-B53A81FDA159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38637-2F72-4755-8C97-D681EAB40CBA}" type="pres">
      <dgm:prSet presAssocID="{B45ABDF6-B95A-4913-8D24-F90D61036BA6}" presName="childComposite" presStyleCnt="0">
        <dgm:presLayoutVars>
          <dgm:chMax val="0"/>
          <dgm:chPref val="0"/>
        </dgm:presLayoutVars>
      </dgm:prSet>
      <dgm:spPr/>
    </dgm:pt>
    <dgm:pt modelId="{75821710-5AA8-4C8A-AEA1-E198B59C2A39}" type="pres">
      <dgm:prSet presAssocID="{B45ABDF6-B95A-4913-8D24-F90D61036BA6}" presName="Image" presStyleLbl="node1" presStyleIdx="1" presStyleCnt="3"/>
      <dgm:spPr/>
    </dgm:pt>
    <dgm:pt modelId="{3CA5A5C5-3A38-46F5-BF46-740C044DD19B}" type="pres">
      <dgm:prSet presAssocID="{B45ABDF6-B95A-4913-8D24-F90D61036BA6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FA0BB-476C-47CC-94E2-22A710A90D47}" type="pres">
      <dgm:prSet presAssocID="{183235F0-309D-46C9-879F-DC12C3A5716A}" presName="childComposite" presStyleCnt="0">
        <dgm:presLayoutVars>
          <dgm:chMax val="0"/>
          <dgm:chPref val="0"/>
        </dgm:presLayoutVars>
      </dgm:prSet>
      <dgm:spPr/>
    </dgm:pt>
    <dgm:pt modelId="{82AAFA36-C667-4DF4-BCF6-B2E3AEA98B97}" type="pres">
      <dgm:prSet presAssocID="{183235F0-309D-46C9-879F-DC12C3A5716A}" presName="Image" presStyleLbl="node1" presStyleIdx="2" presStyleCnt="3"/>
      <dgm:spPr/>
    </dgm:pt>
    <dgm:pt modelId="{FF446AA5-0BFC-441C-9FB2-503AB908B71B}" type="pres">
      <dgm:prSet presAssocID="{183235F0-309D-46C9-879F-DC12C3A5716A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F626E0-6161-4A2B-B6BE-20CCF8CC31EF}" srcId="{BE8B774F-7924-4F50-8DE0-1AEF77FB4950}" destId="{183235F0-309D-46C9-879F-DC12C3A5716A}" srcOrd="2" destOrd="0" parTransId="{E50834CA-9BA4-4BAF-B4B5-5F432267A9FD}" sibTransId="{9A69524E-B347-4206-807C-19DAF76F9072}"/>
    <dgm:cxn modelId="{40D85E31-2DC8-493A-A5C9-6916ABCB66BB}" type="presOf" srcId="{BE8B774F-7924-4F50-8DE0-1AEF77FB4950}" destId="{9E97E14F-64F2-42D1-9804-0D566A2F57A0}" srcOrd="0" destOrd="0" presId="urn:microsoft.com/office/officeart/2008/layout/PictureAccentList"/>
    <dgm:cxn modelId="{9969EE6A-2DD5-46E6-943A-9E0AFE4A4E06}" srcId="{D0FC6B50-0FFF-40FA-902B-F166B6EB1ACE}" destId="{BE8B774F-7924-4F50-8DE0-1AEF77FB4950}" srcOrd="0" destOrd="0" parTransId="{24BAD84B-3CB3-4B6E-B462-647AFF0236DA}" sibTransId="{54F934A4-CFD9-46DE-BA98-7B8AEC0AC186}"/>
    <dgm:cxn modelId="{C426AC4C-31F6-425F-B27D-865CF7D8DB07}" type="presOf" srcId="{B45ABDF6-B95A-4913-8D24-F90D61036BA6}" destId="{3CA5A5C5-3A38-46F5-BF46-740C044DD19B}" srcOrd="0" destOrd="0" presId="urn:microsoft.com/office/officeart/2008/layout/PictureAccentList"/>
    <dgm:cxn modelId="{854533CF-4DC3-46AD-AAD9-E160EC8842C4}" srcId="{BE8B774F-7924-4F50-8DE0-1AEF77FB4950}" destId="{B45ABDF6-B95A-4913-8D24-F90D61036BA6}" srcOrd="1" destOrd="0" parTransId="{6BB75A9D-9685-40B6-9245-677E7942430F}" sibTransId="{03F3A386-FE0A-4BF6-A4B4-13E635C950D0}"/>
    <dgm:cxn modelId="{2C69C6A7-72E6-4839-A84C-02C40B967355}" type="presOf" srcId="{E34299F6-1801-4C52-B784-B53A81FDA159}" destId="{86EEC80B-38F2-4207-844C-2D39657C4809}" srcOrd="0" destOrd="0" presId="urn:microsoft.com/office/officeart/2008/layout/PictureAccentList"/>
    <dgm:cxn modelId="{2C959C52-1825-4442-AE1A-EF3363CB30A7}" type="presOf" srcId="{183235F0-309D-46C9-879F-DC12C3A5716A}" destId="{FF446AA5-0BFC-441C-9FB2-503AB908B71B}" srcOrd="0" destOrd="0" presId="urn:microsoft.com/office/officeart/2008/layout/PictureAccentList"/>
    <dgm:cxn modelId="{F24C2E30-2A5F-4AEC-A795-D08C57A2B8EE}" srcId="{BE8B774F-7924-4F50-8DE0-1AEF77FB4950}" destId="{E34299F6-1801-4C52-B784-B53A81FDA159}" srcOrd="0" destOrd="0" parTransId="{325CD7D3-509C-421F-9C24-57624F40BBE0}" sibTransId="{CF9015F7-6D1B-496E-9040-8AE59ACE94C3}"/>
    <dgm:cxn modelId="{FD3B87BD-EF2D-4108-970B-33079922E8E3}" type="presOf" srcId="{D0FC6B50-0FFF-40FA-902B-F166B6EB1ACE}" destId="{C318C6A5-5F52-4ECF-876B-74B73AD27DB3}" srcOrd="0" destOrd="0" presId="urn:microsoft.com/office/officeart/2008/layout/PictureAccentList"/>
    <dgm:cxn modelId="{CF1736DF-5F80-42FA-B21D-2AD497C772D1}" type="presParOf" srcId="{C318C6A5-5F52-4ECF-876B-74B73AD27DB3}" destId="{2074A988-EC10-43A4-A0AF-062592AB382A}" srcOrd="0" destOrd="0" presId="urn:microsoft.com/office/officeart/2008/layout/PictureAccentList"/>
    <dgm:cxn modelId="{83E8FC48-381C-4089-BB4E-3D768BE5E35A}" type="presParOf" srcId="{2074A988-EC10-43A4-A0AF-062592AB382A}" destId="{C32B922E-91F9-4C2C-9204-F3680FA4F4B4}" srcOrd="0" destOrd="0" presId="urn:microsoft.com/office/officeart/2008/layout/PictureAccentList"/>
    <dgm:cxn modelId="{4559B9F9-58AC-47C1-8E3E-23DC285A5B13}" type="presParOf" srcId="{C32B922E-91F9-4C2C-9204-F3680FA4F4B4}" destId="{9E97E14F-64F2-42D1-9804-0D566A2F57A0}" srcOrd="0" destOrd="0" presId="urn:microsoft.com/office/officeart/2008/layout/PictureAccentList"/>
    <dgm:cxn modelId="{162508F9-1BA8-4E0F-8DC8-5731F63D038C}" type="presParOf" srcId="{2074A988-EC10-43A4-A0AF-062592AB382A}" destId="{162FCA3A-83D8-403D-989D-008060DFF57F}" srcOrd="1" destOrd="0" presId="urn:microsoft.com/office/officeart/2008/layout/PictureAccentList"/>
    <dgm:cxn modelId="{63352D6D-ED75-46E6-9A07-1990756E319C}" type="presParOf" srcId="{162FCA3A-83D8-403D-989D-008060DFF57F}" destId="{DC12E568-3F41-49E1-9DB9-C90824E8A567}" srcOrd="0" destOrd="0" presId="urn:microsoft.com/office/officeart/2008/layout/PictureAccentList"/>
    <dgm:cxn modelId="{C372EE02-4C67-4EAF-86FF-5CCB330165C3}" type="presParOf" srcId="{DC12E568-3F41-49E1-9DB9-C90824E8A567}" destId="{93AE3D0B-263F-4077-BD06-E845804ADE80}" srcOrd="0" destOrd="0" presId="urn:microsoft.com/office/officeart/2008/layout/PictureAccentList"/>
    <dgm:cxn modelId="{7B6410D6-9CDF-4969-95EB-65C86FB228A1}" type="presParOf" srcId="{DC12E568-3F41-49E1-9DB9-C90824E8A567}" destId="{86EEC80B-38F2-4207-844C-2D39657C4809}" srcOrd="1" destOrd="0" presId="urn:microsoft.com/office/officeart/2008/layout/PictureAccentList"/>
    <dgm:cxn modelId="{EF944DFF-4C1D-46C3-9175-5C9010D7C023}" type="presParOf" srcId="{162FCA3A-83D8-403D-989D-008060DFF57F}" destId="{A1638637-2F72-4755-8C97-D681EAB40CBA}" srcOrd="1" destOrd="0" presId="urn:microsoft.com/office/officeart/2008/layout/PictureAccentList"/>
    <dgm:cxn modelId="{C07BD6FC-1C8A-4E72-9BBA-6F6F7E138376}" type="presParOf" srcId="{A1638637-2F72-4755-8C97-D681EAB40CBA}" destId="{75821710-5AA8-4C8A-AEA1-E198B59C2A39}" srcOrd="0" destOrd="0" presId="urn:microsoft.com/office/officeart/2008/layout/PictureAccentList"/>
    <dgm:cxn modelId="{64FF6045-F832-4269-AFE9-A5AA6C4B56A6}" type="presParOf" srcId="{A1638637-2F72-4755-8C97-D681EAB40CBA}" destId="{3CA5A5C5-3A38-46F5-BF46-740C044DD19B}" srcOrd="1" destOrd="0" presId="urn:microsoft.com/office/officeart/2008/layout/PictureAccentList"/>
    <dgm:cxn modelId="{C3D43E15-8CEE-4DD4-BE07-CB8DDE630711}" type="presParOf" srcId="{162FCA3A-83D8-403D-989D-008060DFF57F}" destId="{C4CFA0BB-476C-47CC-94E2-22A710A90D47}" srcOrd="2" destOrd="0" presId="urn:microsoft.com/office/officeart/2008/layout/PictureAccentList"/>
    <dgm:cxn modelId="{D0CD4986-95D9-4A8B-9E6B-1C907C344631}" type="presParOf" srcId="{C4CFA0BB-476C-47CC-94E2-22A710A90D47}" destId="{82AAFA36-C667-4DF4-BCF6-B2E3AEA98B97}" srcOrd="0" destOrd="0" presId="urn:microsoft.com/office/officeart/2008/layout/PictureAccentList"/>
    <dgm:cxn modelId="{FB9E9AEA-6649-41D9-A2DF-BC877B4C5E6C}" type="presParOf" srcId="{C4CFA0BB-476C-47CC-94E2-22A710A90D47}" destId="{FF446AA5-0BFC-441C-9FB2-503AB908B71B}" srcOrd="1" destOrd="0" presId="urn:microsoft.com/office/officeart/2008/layout/PictureAccentList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9796DF-2E20-42AE-842D-C275065DDD5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4BACD8-445E-4DF1-B370-E8120ED24D70}">
      <dgm:prSet phldrT="[Текст]"/>
      <dgm:spPr/>
      <dgm:t>
        <a:bodyPr/>
        <a:lstStyle/>
        <a:p>
          <a:r>
            <a:rPr lang="ru-RU" b="1" i="1" cap="all" baseline="0" dirty="0" smtClean="0">
              <a:solidFill>
                <a:srgbClr val="C00000"/>
              </a:solidFill>
            </a:rPr>
            <a:t>Решения</a:t>
          </a:r>
          <a:r>
            <a:rPr lang="ru-RU" b="1" i="1" dirty="0" smtClean="0">
              <a:solidFill>
                <a:srgbClr val="C00000"/>
              </a:solidFill>
            </a:rPr>
            <a:t>:</a:t>
          </a:r>
          <a:endParaRPr lang="ru-RU" b="1" i="1" dirty="0">
            <a:solidFill>
              <a:srgbClr val="C00000"/>
            </a:solidFill>
          </a:endParaRPr>
        </a:p>
      </dgm:t>
    </dgm:pt>
    <dgm:pt modelId="{A3495244-CA68-407B-B369-3CC08C089711}" type="parTrans" cxnId="{76DCA231-37C4-43C1-8984-7B49E446AFC1}">
      <dgm:prSet/>
      <dgm:spPr/>
      <dgm:t>
        <a:bodyPr/>
        <a:lstStyle/>
        <a:p>
          <a:endParaRPr lang="ru-RU"/>
        </a:p>
      </dgm:t>
    </dgm:pt>
    <dgm:pt modelId="{7C0C654B-D44E-4A8A-BB0A-6D033E8396DF}" type="sibTrans" cxnId="{76DCA231-37C4-43C1-8984-7B49E446AFC1}">
      <dgm:prSet/>
      <dgm:spPr/>
      <dgm:t>
        <a:bodyPr/>
        <a:lstStyle/>
        <a:p>
          <a:endParaRPr lang="ru-RU"/>
        </a:p>
      </dgm:t>
    </dgm:pt>
    <dgm:pt modelId="{0DE1B7FA-464A-444F-9E39-CBE46FE32577}">
      <dgm:prSet phldrT="[Текст]" custT="1"/>
      <dgm:spPr/>
      <dgm:t>
        <a:bodyPr/>
        <a:lstStyle/>
        <a:p>
          <a:r>
            <a:rPr lang="ru-RU" sz="1800" dirty="0" smtClean="0"/>
            <a:t>организация рабочих мест с указанием методов и средств для обеспечения вентиляции, пожаротушения, выполнения работ на высоте;</a:t>
          </a:r>
          <a:endParaRPr lang="ru-RU" sz="1800" dirty="0">
            <a:solidFill>
              <a:schemeClr val="bg1"/>
            </a:solidFill>
          </a:endParaRPr>
        </a:p>
      </dgm:t>
    </dgm:pt>
    <dgm:pt modelId="{2C9D227B-BB0E-429A-A969-CB21501A04F7}" type="parTrans" cxnId="{805932A1-734E-48E6-AB05-93787187200D}">
      <dgm:prSet/>
      <dgm:spPr/>
      <dgm:t>
        <a:bodyPr/>
        <a:lstStyle/>
        <a:p>
          <a:endParaRPr lang="ru-RU"/>
        </a:p>
      </dgm:t>
    </dgm:pt>
    <dgm:pt modelId="{0421FA76-D3A7-48E5-995F-E1DE6B0B71E3}" type="sibTrans" cxnId="{805932A1-734E-48E6-AB05-93787187200D}">
      <dgm:prSet/>
      <dgm:spPr/>
      <dgm:t>
        <a:bodyPr/>
        <a:lstStyle/>
        <a:p>
          <a:endParaRPr lang="ru-RU"/>
        </a:p>
      </dgm:t>
    </dgm:pt>
    <dgm:pt modelId="{ADB58D51-E316-4C22-9B83-6FF6435AEFC4}">
      <dgm:prSet/>
      <dgm:spPr/>
      <dgm:t>
        <a:bodyPr/>
        <a:lstStyle/>
        <a:p>
          <a:r>
            <a:rPr lang="ru-RU" dirty="0" smtClean="0"/>
            <a:t>методы и средства доставки и монтажа оборудования;</a:t>
          </a:r>
          <a:endParaRPr lang="ru-RU" dirty="0"/>
        </a:p>
      </dgm:t>
    </dgm:pt>
    <dgm:pt modelId="{DC28E8BB-959F-4EE0-8FBD-2662ACDDA489}" type="parTrans" cxnId="{FAC52A2E-B4F5-4F61-B97A-478F6554CC91}">
      <dgm:prSet/>
      <dgm:spPr/>
      <dgm:t>
        <a:bodyPr/>
        <a:lstStyle/>
        <a:p>
          <a:endParaRPr lang="ru-RU"/>
        </a:p>
      </dgm:t>
    </dgm:pt>
    <dgm:pt modelId="{45FF258B-73D1-47BB-B7B0-312ED04CDB87}" type="sibTrans" cxnId="{FAC52A2E-B4F5-4F61-B97A-478F6554CC91}">
      <dgm:prSet/>
      <dgm:spPr/>
      <dgm:t>
        <a:bodyPr/>
        <a:lstStyle/>
        <a:p>
          <a:endParaRPr lang="ru-RU"/>
        </a:p>
      </dgm:t>
    </dgm:pt>
    <dgm:pt modelId="{C9DA1192-4602-4019-9CD3-2360DDC9B18D}">
      <dgm:prSet/>
      <dgm:spPr/>
      <dgm:t>
        <a:bodyPr/>
        <a:lstStyle/>
        <a:p>
          <a:r>
            <a:rPr lang="ru-RU" dirty="0" smtClean="0"/>
            <a:t>меры безопасности при выполнении работ в траншеях и колодцах;</a:t>
          </a:r>
          <a:endParaRPr lang="ru-RU" dirty="0"/>
        </a:p>
      </dgm:t>
    </dgm:pt>
    <dgm:pt modelId="{BB0248C6-BA2E-4D72-AD17-C4E9E21A422E}" type="parTrans" cxnId="{AD591795-8778-489F-BB66-27753B89118C}">
      <dgm:prSet/>
      <dgm:spPr/>
      <dgm:t>
        <a:bodyPr/>
        <a:lstStyle/>
        <a:p>
          <a:endParaRPr lang="ru-RU"/>
        </a:p>
      </dgm:t>
    </dgm:pt>
    <dgm:pt modelId="{C2C07D82-DA4F-4970-9920-06432EFACC33}" type="sibTrans" cxnId="{AD591795-8778-489F-BB66-27753B89118C}">
      <dgm:prSet/>
      <dgm:spPr/>
      <dgm:t>
        <a:bodyPr/>
        <a:lstStyle/>
        <a:p>
          <a:endParaRPr lang="ru-RU"/>
        </a:p>
      </dgm:t>
    </dgm:pt>
    <dgm:pt modelId="{C8A90965-1F1F-482A-A72F-F84D66969CA8}">
      <dgm:prSet/>
      <dgm:spPr/>
      <dgm:t>
        <a:bodyPr/>
        <a:lstStyle/>
        <a:p>
          <a:r>
            <a:rPr lang="ru-RU" dirty="0" smtClean="0"/>
            <a:t>особые меры безопасности при травлении и обезжиривании трубопроводов.</a:t>
          </a:r>
          <a:endParaRPr lang="ru-RU" dirty="0"/>
        </a:p>
      </dgm:t>
    </dgm:pt>
    <dgm:pt modelId="{C0B69BEA-7DE6-48F2-BF56-D8FDB7900B5C}" type="parTrans" cxnId="{E7F2EF6E-4076-4936-ABCD-6F636BADF511}">
      <dgm:prSet/>
      <dgm:spPr/>
      <dgm:t>
        <a:bodyPr/>
        <a:lstStyle/>
        <a:p>
          <a:endParaRPr lang="ru-RU"/>
        </a:p>
      </dgm:t>
    </dgm:pt>
    <dgm:pt modelId="{A39C0786-CF51-4CBB-A1D9-EC7F7CD18C68}" type="sibTrans" cxnId="{E7F2EF6E-4076-4936-ABCD-6F636BADF511}">
      <dgm:prSet/>
      <dgm:spPr/>
      <dgm:t>
        <a:bodyPr/>
        <a:lstStyle/>
        <a:p>
          <a:endParaRPr lang="ru-RU"/>
        </a:p>
      </dgm:t>
    </dgm:pt>
    <dgm:pt modelId="{127E30EB-03E9-4DBA-947D-FBE33960269C}" type="pres">
      <dgm:prSet presAssocID="{5D9796DF-2E20-42AE-842D-C275065DDD5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84FD34C-DBEF-41F7-B4CF-6D65846F95A0}" type="pres">
      <dgm:prSet presAssocID="{374BACD8-445E-4DF1-B370-E8120ED24D70}" presName="thickLine" presStyleLbl="alignNode1" presStyleIdx="0" presStyleCnt="1" custLinFactNeighborX="-2523" custLinFactNeighborY="-12389"/>
      <dgm:spPr/>
    </dgm:pt>
    <dgm:pt modelId="{2F29EB98-59EF-4802-A6E2-15BA121A7BC8}" type="pres">
      <dgm:prSet presAssocID="{374BACD8-445E-4DF1-B370-E8120ED24D70}" presName="horz1" presStyleCnt="0"/>
      <dgm:spPr/>
    </dgm:pt>
    <dgm:pt modelId="{B106679E-136D-41C2-8A45-3CF7E372A9AF}" type="pres">
      <dgm:prSet presAssocID="{374BACD8-445E-4DF1-B370-E8120ED24D70}" presName="tx1" presStyleLbl="revTx" presStyleIdx="0" presStyleCnt="5" custLinFactNeighborX="131" custLinFactNeighborY="9724"/>
      <dgm:spPr/>
      <dgm:t>
        <a:bodyPr/>
        <a:lstStyle/>
        <a:p>
          <a:endParaRPr lang="ru-RU"/>
        </a:p>
      </dgm:t>
    </dgm:pt>
    <dgm:pt modelId="{225B0D19-A1F4-48CE-9A1D-D57EBE1C9ECF}" type="pres">
      <dgm:prSet presAssocID="{374BACD8-445E-4DF1-B370-E8120ED24D70}" presName="vert1" presStyleCnt="0"/>
      <dgm:spPr/>
    </dgm:pt>
    <dgm:pt modelId="{8670BFD8-AAA8-4BBD-AD9E-5E370D8885C4}" type="pres">
      <dgm:prSet presAssocID="{0DE1B7FA-464A-444F-9E39-CBE46FE32577}" presName="vertSpace2a" presStyleCnt="0"/>
      <dgm:spPr/>
    </dgm:pt>
    <dgm:pt modelId="{B7B5A37E-6845-416E-AC9A-5E0A5C42FA54}" type="pres">
      <dgm:prSet presAssocID="{0DE1B7FA-464A-444F-9E39-CBE46FE32577}" presName="horz2" presStyleCnt="0"/>
      <dgm:spPr/>
    </dgm:pt>
    <dgm:pt modelId="{51F51098-1BD0-46C9-AA9C-0338D8829A0E}" type="pres">
      <dgm:prSet presAssocID="{0DE1B7FA-464A-444F-9E39-CBE46FE32577}" presName="horzSpace2" presStyleCnt="0"/>
      <dgm:spPr/>
    </dgm:pt>
    <dgm:pt modelId="{2493987C-B197-4A6D-8189-B20BD2D7529A}" type="pres">
      <dgm:prSet presAssocID="{0DE1B7FA-464A-444F-9E39-CBE46FE32577}" presName="tx2" presStyleLbl="revTx" presStyleIdx="1" presStyleCnt="5" custScaleX="0" custScaleY="0"/>
      <dgm:spPr/>
      <dgm:t>
        <a:bodyPr/>
        <a:lstStyle/>
        <a:p>
          <a:endParaRPr lang="ru-RU"/>
        </a:p>
      </dgm:t>
    </dgm:pt>
    <dgm:pt modelId="{F666D2A5-3111-475D-88C0-51F20CF1951F}" type="pres">
      <dgm:prSet presAssocID="{0DE1B7FA-464A-444F-9E39-CBE46FE32577}" presName="vert2" presStyleCnt="0"/>
      <dgm:spPr/>
    </dgm:pt>
    <dgm:pt modelId="{C6B110F1-C718-4D4B-A1D9-FCC05708DAF8}" type="pres">
      <dgm:prSet presAssocID="{0DE1B7FA-464A-444F-9E39-CBE46FE32577}" presName="thinLine2b" presStyleLbl="callout" presStyleIdx="0" presStyleCnt="4"/>
      <dgm:spPr/>
    </dgm:pt>
    <dgm:pt modelId="{3694D6E3-FC7B-432B-8009-85C1B74298E0}" type="pres">
      <dgm:prSet presAssocID="{0DE1B7FA-464A-444F-9E39-CBE46FE32577}" presName="vertSpace2b" presStyleCnt="0"/>
      <dgm:spPr/>
    </dgm:pt>
    <dgm:pt modelId="{74AB2F03-1AF4-4D47-A276-3DD4CE74D0B3}" type="pres">
      <dgm:prSet presAssocID="{ADB58D51-E316-4C22-9B83-6FF6435AEFC4}" presName="horz2" presStyleCnt="0"/>
      <dgm:spPr/>
    </dgm:pt>
    <dgm:pt modelId="{5584B4CC-67BC-4CF3-A2E9-1709B8B78A05}" type="pres">
      <dgm:prSet presAssocID="{ADB58D51-E316-4C22-9B83-6FF6435AEFC4}" presName="horzSpace2" presStyleCnt="0"/>
      <dgm:spPr/>
    </dgm:pt>
    <dgm:pt modelId="{86A00519-979A-41BD-97BC-DC330149A095}" type="pres">
      <dgm:prSet presAssocID="{ADB58D51-E316-4C22-9B83-6FF6435AEFC4}" presName="tx2" presStyleLbl="revTx" presStyleIdx="2" presStyleCnt="5"/>
      <dgm:spPr/>
      <dgm:t>
        <a:bodyPr/>
        <a:lstStyle/>
        <a:p>
          <a:endParaRPr lang="ru-RU"/>
        </a:p>
      </dgm:t>
    </dgm:pt>
    <dgm:pt modelId="{A4452179-DA45-4F94-9FC0-A1C3C4F7876A}" type="pres">
      <dgm:prSet presAssocID="{ADB58D51-E316-4C22-9B83-6FF6435AEFC4}" presName="vert2" presStyleCnt="0"/>
      <dgm:spPr/>
    </dgm:pt>
    <dgm:pt modelId="{B4C76AD9-DA14-47C9-BCF5-4FD75F26A6AA}" type="pres">
      <dgm:prSet presAssocID="{ADB58D51-E316-4C22-9B83-6FF6435AEFC4}" presName="thinLine2b" presStyleLbl="callout" presStyleIdx="1" presStyleCnt="4"/>
      <dgm:spPr/>
    </dgm:pt>
    <dgm:pt modelId="{E7772CC9-C9E3-4674-8442-8177B8F77C57}" type="pres">
      <dgm:prSet presAssocID="{ADB58D51-E316-4C22-9B83-6FF6435AEFC4}" presName="vertSpace2b" presStyleCnt="0"/>
      <dgm:spPr/>
    </dgm:pt>
    <dgm:pt modelId="{56292F46-648F-46EB-B2CE-F298F5084189}" type="pres">
      <dgm:prSet presAssocID="{C9DA1192-4602-4019-9CD3-2360DDC9B18D}" presName="horz2" presStyleCnt="0"/>
      <dgm:spPr/>
    </dgm:pt>
    <dgm:pt modelId="{9F45CB1E-41D1-4331-A995-ECD3CC509D91}" type="pres">
      <dgm:prSet presAssocID="{C9DA1192-4602-4019-9CD3-2360DDC9B18D}" presName="horzSpace2" presStyleCnt="0"/>
      <dgm:spPr/>
    </dgm:pt>
    <dgm:pt modelId="{5F9E7326-2676-4A69-BD02-D17454897172}" type="pres">
      <dgm:prSet presAssocID="{C9DA1192-4602-4019-9CD3-2360DDC9B18D}" presName="tx2" presStyleLbl="revTx" presStyleIdx="3" presStyleCnt="5"/>
      <dgm:spPr/>
      <dgm:t>
        <a:bodyPr/>
        <a:lstStyle/>
        <a:p>
          <a:endParaRPr lang="ru-RU"/>
        </a:p>
      </dgm:t>
    </dgm:pt>
    <dgm:pt modelId="{DB73AC75-DD55-4421-A627-9FBC2C4F21D7}" type="pres">
      <dgm:prSet presAssocID="{C9DA1192-4602-4019-9CD3-2360DDC9B18D}" presName="vert2" presStyleCnt="0"/>
      <dgm:spPr/>
    </dgm:pt>
    <dgm:pt modelId="{C4519A10-61B3-447D-8684-07CE8951C7C3}" type="pres">
      <dgm:prSet presAssocID="{C9DA1192-4602-4019-9CD3-2360DDC9B18D}" presName="thinLine2b" presStyleLbl="callout" presStyleIdx="2" presStyleCnt="4"/>
      <dgm:spPr/>
    </dgm:pt>
    <dgm:pt modelId="{B8DA7B90-0B84-42A0-84F1-06E175ABC229}" type="pres">
      <dgm:prSet presAssocID="{C9DA1192-4602-4019-9CD3-2360DDC9B18D}" presName="vertSpace2b" presStyleCnt="0"/>
      <dgm:spPr/>
    </dgm:pt>
    <dgm:pt modelId="{77C20777-607E-4EC7-9FC9-3D6D67F410EF}" type="pres">
      <dgm:prSet presAssocID="{C8A90965-1F1F-482A-A72F-F84D66969CA8}" presName="horz2" presStyleCnt="0"/>
      <dgm:spPr/>
    </dgm:pt>
    <dgm:pt modelId="{4DB38498-FD6F-40C3-BBB9-228DA8BFCF57}" type="pres">
      <dgm:prSet presAssocID="{C8A90965-1F1F-482A-A72F-F84D66969CA8}" presName="horzSpace2" presStyleCnt="0"/>
      <dgm:spPr/>
    </dgm:pt>
    <dgm:pt modelId="{D91C65E8-A16B-48E0-A4C3-B1FD297671BC}" type="pres">
      <dgm:prSet presAssocID="{C8A90965-1F1F-482A-A72F-F84D66969CA8}" presName="tx2" presStyleLbl="revTx" presStyleIdx="4" presStyleCnt="5"/>
      <dgm:spPr/>
      <dgm:t>
        <a:bodyPr/>
        <a:lstStyle/>
        <a:p>
          <a:endParaRPr lang="ru-RU"/>
        </a:p>
      </dgm:t>
    </dgm:pt>
    <dgm:pt modelId="{5A7FA790-4115-4BAE-8658-ECF9640B7EC0}" type="pres">
      <dgm:prSet presAssocID="{C8A90965-1F1F-482A-A72F-F84D66969CA8}" presName="vert2" presStyleCnt="0"/>
      <dgm:spPr/>
    </dgm:pt>
    <dgm:pt modelId="{9D0CD424-C228-43D7-9456-E0743BCC4654}" type="pres">
      <dgm:prSet presAssocID="{C8A90965-1F1F-482A-A72F-F84D66969CA8}" presName="thinLine2b" presStyleLbl="callout" presStyleIdx="3" presStyleCnt="4"/>
      <dgm:spPr/>
    </dgm:pt>
    <dgm:pt modelId="{EC2A0268-8618-4D55-89BF-C38354687525}" type="pres">
      <dgm:prSet presAssocID="{C8A90965-1F1F-482A-A72F-F84D66969CA8}" presName="vertSpace2b" presStyleCnt="0"/>
      <dgm:spPr/>
    </dgm:pt>
  </dgm:ptLst>
  <dgm:cxnLst>
    <dgm:cxn modelId="{B637AD1B-3002-42B4-9B57-EBC824DE56C4}" type="presOf" srcId="{C8A90965-1F1F-482A-A72F-F84D66969CA8}" destId="{D91C65E8-A16B-48E0-A4C3-B1FD297671BC}" srcOrd="0" destOrd="0" presId="urn:microsoft.com/office/officeart/2008/layout/LinedList"/>
    <dgm:cxn modelId="{805932A1-734E-48E6-AB05-93787187200D}" srcId="{374BACD8-445E-4DF1-B370-E8120ED24D70}" destId="{0DE1B7FA-464A-444F-9E39-CBE46FE32577}" srcOrd="0" destOrd="0" parTransId="{2C9D227B-BB0E-429A-A969-CB21501A04F7}" sibTransId="{0421FA76-D3A7-48E5-995F-E1DE6B0B71E3}"/>
    <dgm:cxn modelId="{4CF8C381-4A5B-48FF-997D-21FC41966D77}" type="presOf" srcId="{5D9796DF-2E20-42AE-842D-C275065DDD52}" destId="{127E30EB-03E9-4DBA-947D-FBE33960269C}" srcOrd="0" destOrd="0" presId="urn:microsoft.com/office/officeart/2008/layout/LinedList"/>
    <dgm:cxn modelId="{224FE2AE-1C76-4EB2-BA88-7AB3BFD779F1}" type="presOf" srcId="{374BACD8-445E-4DF1-B370-E8120ED24D70}" destId="{B106679E-136D-41C2-8A45-3CF7E372A9AF}" srcOrd="0" destOrd="0" presId="urn:microsoft.com/office/officeart/2008/layout/LinedList"/>
    <dgm:cxn modelId="{76DCA231-37C4-43C1-8984-7B49E446AFC1}" srcId="{5D9796DF-2E20-42AE-842D-C275065DDD52}" destId="{374BACD8-445E-4DF1-B370-E8120ED24D70}" srcOrd="0" destOrd="0" parTransId="{A3495244-CA68-407B-B369-3CC08C089711}" sibTransId="{7C0C654B-D44E-4A8A-BB0A-6D033E8396DF}"/>
    <dgm:cxn modelId="{E7F2EF6E-4076-4936-ABCD-6F636BADF511}" srcId="{374BACD8-445E-4DF1-B370-E8120ED24D70}" destId="{C8A90965-1F1F-482A-A72F-F84D66969CA8}" srcOrd="3" destOrd="0" parTransId="{C0B69BEA-7DE6-48F2-BF56-D8FDB7900B5C}" sibTransId="{A39C0786-CF51-4CBB-A1D9-EC7F7CD18C68}"/>
    <dgm:cxn modelId="{FAC52A2E-B4F5-4F61-B97A-478F6554CC91}" srcId="{374BACD8-445E-4DF1-B370-E8120ED24D70}" destId="{ADB58D51-E316-4C22-9B83-6FF6435AEFC4}" srcOrd="1" destOrd="0" parTransId="{DC28E8BB-959F-4EE0-8FBD-2662ACDDA489}" sibTransId="{45FF258B-73D1-47BB-B7B0-312ED04CDB87}"/>
    <dgm:cxn modelId="{DA024F38-1A25-4337-B515-203B58C3BBC1}" type="presOf" srcId="{0DE1B7FA-464A-444F-9E39-CBE46FE32577}" destId="{2493987C-B197-4A6D-8189-B20BD2D7529A}" srcOrd="0" destOrd="0" presId="urn:microsoft.com/office/officeart/2008/layout/LinedList"/>
    <dgm:cxn modelId="{1DACA991-DEEB-4591-979D-5908CC6B39DA}" type="presOf" srcId="{C9DA1192-4602-4019-9CD3-2360DDC9B18D}" destId="{5F9E7326-2676-4A69-BD02-D17454897172}" srcOrd="0" destOrd="0" presId="urn:microsoft.com/office/officeart/2008/layout/LinedList"/>
    <dgm:cxn modelId="{AD591795-8778-489F-BB66-27753B89118C}" srcId="{374BACD8-445E-4DF1-B370-E8120ED24D70}" destId="{C9DA1192-4602-4019-9CD3-2360DDC9B18D}" srcOrd="2" destOrd="0" parTransId="{BB0248C6-BA2E-4D72-AD17-C4E9E21A422E}" sibTransId="{C2C07D82-DA4F-4970-9920-06432EFACC33}"/>
    <dgm:cxn modelId="{33CCA88B-3853-4291-B237-34AC2DE24F72}" type="presOf" srcId="{ADB58D51-E316-4C22-9B83-6FF6435AEFC4}" destId="{86A00519-979A-41BD-97BC-DC330149A095}" srcOrd="0" destOrd="0" presId="urn:microsoft.com/office/officeart/2008/layout/LinedList"/>
    <dgm:cxn modelId="{485C3E6D-E641-4D43-9682-E3E71AC8998A}" type="presParOf" srcId="{127E30EB-03E9-4DBA-947D-FBE33960269C}" destId="{084FD34C-DBEF-41F7-B4CF-6D65846F95A0}" srcOrd="0" destOrd="0" presId="urn:microsoft.com/office/officeart/2008/layout/LinedList"/>
    <dgm:cxn modelId="{38CB0FDC-A348-403E-896D-67325FC0AB91}" type="presParOf" srcId="{127E30EB-03E9-4DBA-947D-FBE33960269C}" destId="{2F29EB98-59EF-4802-A6E2-15BA121A7BC8}" srcOrd="1" destOrd="0" presId="urn:microsoft.com/office/officeart/2008/layout/LinedList"/>
    <dgm:cxn modelId="{5D2F566C-974F-4FDF-92C1-41D7656C5641}" type="presParOf" srcId="{2F29EB98-59EF-4802-A6E2-15BA121A7BC8}" destId="{B106679E-136D-41C2-8A45-3CF7E372A9AF}" srcOrd="0" destOrd="0" presId="urn:microsoft.com/office/officeart/2008/layout/LinedList"/>
    <dgm:cxn modelId="{47BFDC40-2F5E-4CB9-A630-D4CB040DF4FD}" type="presParOf" srcId="{2F29EB98-59EF-4802-A6E2-15BA121A7BC8}" destId="{225B0D19-A1F4-48CE-9A1D-D57EBE1C9ECF}" srcOrd="1" destOrd="0" presId="urn:microsoft.com/office/officeart/2008/layout/LinedList"/>
    <dgm:cxn modelId="{C3A58162-A885-4C56-BA7E-0BA8CFD09AA2}" type="presParOf" srcId="{225B0D19-A1F4-48CE-9A1D-D57EBE1C9ECF}" destId="{8670BFD8-AAA8-4BBD-AD9E-5E370D8885C4}" srcOrd="0" destOrd="0" presId="urn:microsoft.com/office/officeart/2008/layout/LinedList"/>
    <dgm:cxn modelId="{7B49EBEF-1EB5-49D9-901D-E53654228C88}" type="presParOf" srcId="{225B0D19-A1F4-48CE-9A1D-D57EBE1C9ECF}" destId="{B7B5A37E-6845-416E-AC9A-5E0A5C42FA54}" srcOrd="1" destOrd="0" presId="urn:microsoft.com/office/officeart/2008/layout/LinedList"/>
    <dgm:cxn modelId="{4D93F43C-0A03-4468-9130-4933412A14DA}" type="presParOf" srcId="{B7B5A37E-6845-416E-AC9A-5E0A5C42FA54}" destId="{51F51098-1BD0-46C9-AA9C-0338D8829A0E}" srcOrd="0" destOrd="0" presId="urn:microsoft.com/office/officeart/2008/layout/LinedList"/>
    <dgm:cxn modelId="{70135B57-A0AF-450F-B1C0-A295D6A44F28}" type="presParOf" srcId="{B7B5A37E-6845-416E-AC9A-5E0A5C42FA54}" destId="{2493987C-B197-4A6D-8189-B20BD2D7529A}" srcOrd="1" destOrd="0" presId="urn:microsoft.com/office/officeart/2008/layout/LinedList"/>
    <dgm:cxn modelId="{03D30902-10B1-4E3B-9A7D-9635E3C4FF53}" type="presParOf" srcId="{B7B5A37E-6845-416E-AC9A-5E0A5C42FA54}" destId="{F666D2A5-3111-475D-88C0-51F20CF1951F}" srcOrd="2" destOrd="0" presId="urn:microsoft.com/office/officeart/2008/layout/LinedList"/>
    <dgm:cxn modelId="{280E0521-0BEA-4C46-A0E7-209282071112}" type="presParOf" srcId="{225B0D19-A1F4-48CE-9A1D-D57EBE1C9ECF}" destId="{C6B110F1-C718-4D4B-A1D9-FCC05708DAF8}" srcOrd="2" destOrd="0" presId="urn:microsoft.com/office/officeart/2008/layout/LinedList"/>
    <dgm:cxn modelId="{39BE0FE8-8874-4936-AC01-42D95C3114A7}" type="presParOf" srcId="{225B0D19-A1F4-48CE-9A1D-D57EBE1C9ECF}" destId="{3694D6E3-FC7B-432B-8009-85C1B74298E0}" srcOrd="3" destOrd="0" presId="urn:microsoft.com/office/officeart/2008/layout/LinedList"/>
    <dgm:cxn modelId="{B4EF5A7F-A3FC-4B5E-86BB-2017434C6968}" type="presParOf" srcId="{225B0D19-A1F4-48CE-9A1D-D57EBE1C9ECF}" destId="{74AB2F03-1AF4-4D47-A276-3DD4CE74D0B3}" srcOrd="4" destOrd="0" presId="urn:microsoft.com/office/officeart/2008/layout/LinedList"/>
    <dgm:cxn modelId="{F0CF3BE7-A774-4342-92B5-76F4FD4AA7BF}" type="presParOf" srcId="{74AB2F03-1AF4-4D47-A276-3DD4CE74D0B3}" destId="{5584B4CC-67BC-4CF3-A2E9-1709B8B78A05}" srcOrd="0" destOrd="0" presId="urn:microsoft.com/office/officeart/2008/layout/LinedList"/>
    <dgm:cxn modelId="{00CA1D1A-CF5D-4B7A-94CB-EB6E7D5E4570}" type="presParOf" srcId="{74AB2F03-1AF4-4D47-A276-3DD4CE74D0B3}" destId="{86A00519-979A-41BD-97BC-DC330149A095}" srcOrd="1" destOrd="0" presId="urn:microsoft.com/office/officeart/2008/layout/LinedList"/>
    <dgm:cxn modelId="{33482FE2-943B-4F44-9962-D112EFF2F093}" type="presParOf" srcId="{74AB2F03-1AF4-4D47-A276-3DD4CE74D0B3}" destId="{A4452179-DA45-4F94-9FC0-A1C3C4F7876A}" srcOrd="2" destOrd="0" presId="urn:microsoft.com/office/officeart/2008/layout/LinedList"/>
    <dgm:cxn modelId="{4FCB2E8B-B6EA-4B21-9E24-372ED0C5C9E0}" type="presParOf" srcId="{225B0D19-A1F4-48CE-9A1D-D57EBE1C9ECF}" destId="{B4C76AD9-DA14-47C9-BCF5-4FD75F26A6AA}" srcOrd="5" destOrd="0" presId="urn:microsoft.com/office/officeart/2008/layout/LinedList"/>
    <dgm:cxn modelId="{56E08282-ADD5-44B9-AFB5-3509BD0B3922}" type="presParOf" srcId="{225B0D19-A1F4-48CE-9A1D-D57EBE1C9ECF}" destId="{E7772CC9-C9E3-4674-8442-8177B8F77C57}" srcOrd="6" destOrd="0" presId="urn:microsoft.com/office/officeart/2008/layout/LinedList"/>
    <dgm:cxn modelId="{7692249D-F7BC-4B32-AF78-BBA2608BDE46}" type="presParOf" srcId="{225B0D19-A1F4-48CE-9A1D-D57EBE1C9ECF}" destId="{56292F46-648F-46EB-B2CE-F298F5084189}" srcOrd="7" destOrd="0" presId="urn:microsoft.com/office/officeart/2008/layout/LinedList"/>
    <dgm:cxn modelId="{B82300B1-F8AA-480C-9ABF-284E66A0BE81}" type="presParOf" srcId="{56292F46-648F-46EB-B2CE-F298F5084189}" destId="{9F45CB1E-41D1-4331-A995-ECD3CC509D91}" srcOrd="0" destOrd="0" presId="urn:microsoft.com/office/officeart/2008/layout/LinedList"/>
    <dgm:cxn modelId="{0B8ADFDC-7778-4DA0-A47E-F8F768AEC857}" type="presParOf" srcId="{56292F46-648F-46EB-B2CE-F298F5084189}" destId="{5F9E7326-2676-4A69-BD02-D17454897172}" srcOrd="1" destOrd="0" presId="urn:microsoft.com/office/officeart/2008/layout/LinedList"/>
    <dgm:cxn modelId="{706AD169-3601-4321-A15C-79C1FD8ECEF5}" type="presParOf" srcId="{56292F46-648F-46EB-B2CE-F298F5084189}" destId="{DB73AC75-DD55-4421-A627-9FBC2C4F21D7}" srcOrd="2" destOrd="0" presId="urn:microsoft.com/office/officeart/2008/layout/LinedList"/>
    <dgm:cxn modelId="{A456698B-4B48-4F92-8FDE-2261DECA49D3}" type="presParOf" srcId="{225B0D19-A1F4-48CE-9A1D-D57EBE1C9ECF}" destId="{C4519A10-61B3-447D-8684-07CE8951C7C3}" srcOrd="8" destOrd="0" presId="urn:microsoft.com/office/officeart/2008/layout/LinedList"/>
    <dgm:cxn modelId="{2C424070-8C43-4C1F-8444-92785D08FFD7}" type="presParOf" srcId="{225B0D19-A1F4-48CE-9A1D-D57EBE1C9ECF}" destId="{B8DA7B90-0B84-42A0-84F1-06E175ABC229}" srcOrd="9" destOrd="0" presId="urn:microsoft.com/office/officeart/2008/layout/LinedList"/>
    <dgm:cxn modelId="{B8DE2DA5-02EB-4F6A-9B15-87A07CEED49B}" type="presParOf" srcId="{225B0D19-A1F4-48CE-9A1D-D57EBE1C9ECF}" destId="{77C20777-607E-4EC7-9FC9-3D6D67F410EF}" srcOrd="10" destOrd="0" presId="urn:microsoft.com/office/officeart/2008/layout/LinedList"/>
    <dgm:cxn modelId="{291D98A8-AE4F-4382-B314-B0A60909B525}" type="presParOf" srcId="{77C20777-607E-4EC7-9FC9-3D6D67F410EF}" destId="{4DB38498-FD6F-40C3-BBB9-228DA8BFCF57}" srcOrd="0" destOrd="0" presId="urn:microsoft.com/office/officeart/2008/layout/LinedList"/>
    <dgm:cxn modelId="{2AD3B67E-C770-4B51-A9DC-ECE7A53338E5}" type="presParOf" srcId="{77C20777-607E-4EC7-9FC9-3D6D67F410EF}" destId="{D91C65E8-A16B-48E0-A4C3-B1FD297671BC}" srcOrd="1" destOrd="0" presId="urn:microsoft.com/office/officeart/2008/layout/LinedList"/>
    <dgm:cxn modelId="{51FB292F-EAFA-492C-AE34-4A7A236FA063}" type="presParOf" srcId="{77C20777-607E-4EC7-9FC9-3D6D67F410EF}" destId="{5A7FA790-4115-4BAE-8658-ECF9640B7EC0}" srcOrd="2" destOrd="0" presId="urn:microsoft.com/office/officeart/2008/layout/LinedList"/>
    <dgm:cxn modelId="{72A79DAA-AD6F-4483-8272-16F81262D761}" type="presParOf" srcId="{225B0D19-A1F4-48CE-9A1D-D57EBE1C9ECF}" destId="{9D0CD424-C228-43D7-9456-E0743BCC4654}" srcOrd="11" destOrd="0" presId="urn:microsoft.com/office/officeart/2008/layout/LinedList"/>
    <dgm:cxn modelId="{D5942CFE-DEA4-4988-A32C-8C716C95781F}" type="presParOf" srcId="{225B0D19-A1F4-48CE-9A1D-D57EBE1C9ECF}" destId="{EC2A0268-8618-4D55-89BF-C38354687525}" srcOrd="12" destOrd="0" presId="urn:microsoft.com/office/officeart/2008/layout/LinedList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99576FE-650C-441B-B131-ECDEEFB026AF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8BE26A0-D3C4-41DF-89B0-0F8A404A138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Отделочные составы и мастики следует готовить, как правило, централизованно. </a:t>
          </a:r>
          <a:endParaRPr lang="ru-RU" sz="2000" dirty="0">
            <a:solidFill>
              <a:schemeClr val="bg1"/>
            </a:solidFill>
          </a:endParaRPr>
        </a:p>
      </dgm:t>
    </dgm:pt>
    <dgm:pt modelId="{2F56D4B0-AAAC-4229-9EB8-507E21EC3D2E}" type="parTrans" cxnId="{A0DB6650-846D-4158-B21D-8083B0130C99}">
      <dgm:prSet/>
      <dgm:spPr/>
      <dgm:t>
        <a:bodyPr/>
        <a:lstStyle/>
        <a:p>
          <a:endParaRPr lang="ru-RU"/>
        </a:p>
      </dgm:t>
    </dgm:pt>
    <dgm:pt modelId="{70D08C3F-F8E7-4419-9FA7-1C5E901033B2}" type="sibTrans" cxnId="{A0DB6650-846D-4158-B21D-8083B0130C99}">
      <dgm:prSet/>
      <dgm:spPr/>
      <dgm:t>
        <a:bodyPr/>
        <a:lstStyle/>
        <a:p>
          <a:endParaRPr lang="ru-RU"/>
        </a:p>
      </dgm:t>
    </dgm:pt>
    <dgm:pt modelId="{0BC9E1A1-BEC5-4F20-9780-1D1B1C5A8F9F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При их приготовлении на строительной площадке необходимо использовать для этих целей помещения, оборудованные вентиляцией, не допускающей превышение предельно допустимых концентраций вредных веществ в воздухе рабочей зоны</a:t>
          </a:r>
          <a:endParaRPr lang="ru-RU" sz="2000" dirty="0">
            <a:solidFill>
              <a:schemeClr val="bg1"/>
            </a:solidFill>
          </a:endParaRPr>
        </a:p>
      </dgm:t>
    </dgm:pt>
    <dgm:pt modelId="{001117E3-E13D-458A-9257-5C7264E3AD7E}" type="parTrans" cxnId="{71E62039-A9F0-4CC5-A7EB-B7AA38962DED}">
      <dgm:prSet/>
      <dgm:spPr/>
      <dgm:t>
        <a:bodyPr/>
        <a:lstStyle/>
        <a:p>
          <a:endParaRPr lang="ru-RU"/>
        </a:p>
      </dgm:t>
    </dgm:pt>
    <dgm:pt modelId="{90B5985E-1460-4F7E-A7AD-C43FB2E535C1}" type="sibTrans" cxnId="{71E62039-A9F0-4CC5-A7EB-B7AA38962DED}">
      <dgm:prSet/>
      <dgm:spPr/>
      <dgm:t>
        <a:bodyPr/>
        <a:lstStyle/>
        <a:p>
          <a:endParaRPr lang="ru-RU"/>
        </a:p>
      </dgm:t>
    </dgm:pt>
    <dgm:pt modelId="{C14AA259-32FC-41EC-8CA8-C721FF6C21BA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Тару с взрывоопасными материалами (лаками, нитрокрасками и т.п.) во время перерывов в работе следует закрывать пробками или крышками и открывать инструментом, не вызывающим искрообразования.</a:t>
          </a:r>
          <a:endParaRPr lang="ru-RU" sz="2000" dirty="0">
            <a:solidFill>
              <a:schemeClr val="bg1"/>
            </a:solidFill>
          </a:endParaRPr>
        </a:p>
      </dgm:t>
    </dgm:pt>
    <dgm:pt modelId="{3C7A5651-BF43-41AC-BD45-FD81D74C48DC}" type="parTrans" cxnId="{73C9A825-E2DC-4842-A55D-5905011C930F}">
      <dgm:prSet/>
      <dgm:spPr/>
      <dgm:t>
        <a:bodyPr/>
        <a:lstStyle/>
        <a:p>
          <a:endParaRPr lang="ru-RU"/>
        </a:p>
      </dgm:t>
    </dgm:pt>
    <dgm:pt modelId="{FC123B99-1D64-4309-BB0C-16AB885FFD52}" type="sibTrans" cxnId="{73C9A825-E2DC-4842-A55D-5905011C930F}">
      <dgm:prSet/>
      <dgm:spPr/>
      <dgm:t>
        <a:bodyPr/>
        <a:lstStyle/>
        <a:p>
          <a:endParaRPr lang="ru-RU"/>
        </a:p>
      </dgm:t>
    </dgm:pt>
    <dgm:pt modelId="{BE782F23-46F0-48E7-AF97-925C892089B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Отогревать замерзшие шланги следует в теплом помещении. Не допускается отогревать шланги открытым огнем или паром.</a:t>
          </a:r>
          <a:endParaRPr lang="ru-RU" sz="2000" dirty="0">
            <a:solidFill>
              <a:schemeClr val="bg1"/>
            </a:solidFill>
          </a:endParaRPr>
        </a:p>
      </dgm:t>
    </dgm:pt>
    <dgm:pt modelId="{3F53B0E3-E4EA-42B0-8B05-E7ABBB852204}" type="parTrans" cxnId="{74054001-D696-4472-BEBB-35E429FF0E05}">
      <dgm:prSet/>
      <dgm:spPr/>
      <dgm:t>
        <a:bodyPr/>
        <a:lstStyle/>
        <a:p>
          <a:endParaRPr lang="ru-RU"/>
        </a:p>
      </dgm:t>
    </dgm:pt>
    <dgm:pt modelId="{5D32D014-1496-4A03-B2A8-1829DA5CB6D2}" type="sibTrans" cxnId="{74054001-D696-4472-BEBB-35E429FF0E05}">
      <dgm:prSet/>
      <dgm:spPr/>
      <dgm:t>
        <a:bodyPr/>
        <a:lstStyle/>
        <a:p>
          <a:endParaRPr lang="ru-RU"/>
        </a:p>
      </dgm:t>
    </dgm:pt>
    <dgm:pt modelId="{5731E08E-0156-4EA3-841B-150E27CC9D86}" type="pres">
      <dgm:prSet presAssocID="{999576FE-650C-441B-B131-ECDEEFB026A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D168C9-856A-42F4-AE2B-66559FE43165}" type="pres">
      <dgm:prSet presAssocID="{D8BE26A0-D3C4-41DF-89B0-0F8A404A1386}" presName="parentLin" presStyleCnt="0"/>
      <dgm:spPr/>
    </dgm:pt>
    <dgm:pt modelId="{FB65BD11-8FC7-479D-8FB8-83387A2F481D}" type="pres">
      <dgm:prSet presAssocID="{D8BE26A0-D3C4-41DF-89B0-0F8A404A138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89B6676-B1AB-47EC-8E50-11D749DF8413}" type="pres">
      <dgm:prSet presAssocID="{D8BE26A0-D3C4-41DF-89B0-0F8A404A1386}" presName="parentText" presStyleLbl="node1" presStyleIdx="0" presStyleCnt="4" custScaleX="150037" custScaleY="129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159D4-7075-471D-A4A3-E21122B3B399}" type="pres">
      <dgm:prSet presAssocID="{D8BE26A0-D3C4-41DF-89B0-0F8A404A1386}" presName="negativeSpace" presStyleCnt="0"/>
      <dgm:spPr/>
    </dgm:pt>
    <dgm:pt modelId="{EAFE6C3E-D2D3-423E-A675-918FB9568A3B}" type="pres">
      <dgm:prSet presAssocID="{D8BE26A0-D3C4-41DF-89B0-0F8A404A1386}" presName="childText" presStyleLbl="conFgAcc1" presStyleIdx="0" presStyleCnt="4">
        <dgm:presLayoutVars>
          <dgm:bulletEnabled val="1"/>
        </dgm:presLayoutVars>
      </dgm:prSet>
      <dgm:spPr/>
    </dgm:pt>
    <dgm:pt modelId="{97977FCE-FE7E-4D85-99AE-2CB30426D8D4}" type="pres">
      <dgm:prSet presAssocID="{70D08C3F-F8E7-4419-9FA7-1C5E901033B2}" presName="spaceBetweenRectangles" presStyleCnt="0"/>
      <dgm:spPr/>
    </dgm:pt>
    <dgm:pt modelId="{AE948FFF-BAC7-4E61-852B-A03316FDB17F}" type="pres">
      <dgm:prSet presAssocID="{0BC9E1A1-BEC5-4F20-9780-1D1B1C5A8F9F}" presName="parentLin" presStyleCnt="0"/>
      <dgm:spPr/>
    </dgm:pt>
    <dgm:pt modelId="{EA85176E-5320-4861-86BD-D76C3806C7B0}" type="pres">
      <dgm:prSet presAssocID="{0BC9E1A1-BEC5-4F20-9780-1D1B1C5A8F9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EC811CB-CDB5-4E5D-A37A-7166F56E7BF0}" type="pres">
      <dgm:prSet presAssocID="{0BC9E1A1-BEC5-4F20-9780-1D1B1C5A8F9F}" presName="parentText" presStyleLbl="node1" presStyleIdx="1" presStyleCnt="4" custScaleX="150037" custScaleY="129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8F7AE-8107-4749-8F5B-FD6416831D09}" type="pres">
      <dgm:prSet presAssocID="{0BC9E1A1-BEC5-4F20-9780-1D1B1C5A8F9F}" presName="negativeSpace" presStyleCnt="0"/>
      <dgm:spPr/>
    </dgm:pt>
    <dgm:pt modelId="{7791E9D8-E8DD-4BCA-9179-6D89775CA59E}" type="pres">
      <dgm:prSet presAssocID="{0BC9E1A1-BEC5-4F20-9780-1D1B1C5A8F9F}" presName="childText" presStyleLbl="conFgAcc1" presStyleIdx="1" presStyleCnt="4">
        <dgm:presLayoutVars>
          <dgm:bulletEnabled val="1"/>
        </dgm:presLayoutVars>
      </dgm:prSet>
      <dgm:spPr/>
    </dgm:pt>
    <dgm:pt modelId="{C98CC77C-87DE-4BCB-B06A-2528A905EC10}" type="pres">
      <dgm:prSet presAssocID="{90B5985E-1460-4F7E-A7AD-C43FB2E535C1}" presName="spaceBetweenRectangles" presStyleCnt="0"/>
      <dgm:spPr/>
    </dgm:pt>
    <dgm:pt modelId="{4A9AC494-2719-4E87-8CDA-D84DA7935A4E}" type="pres">
      <dgm:prSet presAssocID="{C14AA259-32FC-41EC-8CA8-C721FF6C21BA}" presName="parentLin" presStyleCnt="0"/>
      <dgm:spPr/>
    </dgm:pt>
    <dgm:pt modelId="{96EF9B69-58CF-4164-B43A-8B6F1EE0D669}" type="pres">
      <dgm:prSet presAssocID="{C14AA259-32FC-41EC-8CA8-C721FF6C21BA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7E3DD89E-20C9-4DB1-834C-AFB10F76A64A}" type="pres">
      <dgm:prSet presAssocID="{C14AA259-32FC-41EC-8CA8-C721FF6C21BA}" presName="parentText" presStyleLbl="node1" presStyleIdx="2" presStyleCnt="4" custScaleX="150037" custScaleY="129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570AC4-67DD-4011-9676-C9D330CE28DC}" type="pres">
      <dgm:prSet presAssocID="{C14AA259-32FC-41EC-8CA8-C721FF6C21BA}" presName="negativeSpace" presStyleCnt="0"/>
      <dgm:spPr/>
    </dgm:pt>
    <dgm:pt modelId="{66EFFC99-55C4-4333-B3B6-7C51D2444F90}" type="pres">
      <dgm:prSet presAssocID="{C14AA259-32FC-41EC-8CA8-C721FF6C21BA}" presName="childText" presStyleLbl="conFgAcc1" presStyleIdx="2" presStyleCnt="4">
        <dgm:presLayoutVars>
          <dgm:bulletEnabled val="1"/>
        </dgm:presLayoutVars>
      </dgm:prSet>
      <dgm:spPr/>
    </dgm:pt>
    <dgm:pt modelId="{4BA86498-E2CD-4502-B9FF-20A6A897A231}" type="pres">
      <dgm:prSet presAssocID="{FC123B99-1D64-4309-BB0C-16AB885FFD52}" presName="spaceBetweenRectangles" presStyleCnt="0"/>
      <dgm:spPr/>
    </dgm:pt>
    <dgm:pt modelId="{DEE8126A-8A0E-4CD6-8B4C-E991F381FF1E}" type="pres">
      <dgm:prSet presAssocID="{BE782F23-46F0-48E7-AF97-925C892089BC}" presName="parentLin" presStyleCnt="0"/>
      <dgm:spPr/>
    </dgm:pt>
    <dgm:pt modelId="{82EAE1FC-2AAC-4CA3-BE87-EA35BC77DCBD}" type="pres">
      <dgm:prSet presAssocID="{BE782F23-46F0-48E7-AF97-925C892089B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885C2C56-3A5A-4932-A2A5-FE5D3B56C601}" type="pres">
      <dgm:prSet presAssocID="{BE782F23-46F0-48E7-AF97-925C892089BC}" presName="parentText" presStyleLbl="node1" presStyleIdx="3" presStyleCnt="4" custScaleX="150037" custScaleY="129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FCC7A-FA27-43E9-A6EC-6F10D82D1FD2}" type="pres">
      <dgm:prSet presAssocID="{BE782F23-46F0-48E7-AF97-925C892089BC}" presName="negativeSpace" presStyleCnt="0"/>
      <dgm:spPr/>
    </dgm:pt>
    <dgm:pt modelId="{B5452052-9F13-47B3-9A06-C7F649CBD44C}" type="pres">
      <dgm:prSet presAssocID="{BE782F23-46F0-48E7-AF97-925C892089B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3C9A825-E2DC-4842-A55D-5905011C930F}" srcId="{999576FE-650C-441B-B131-ECDEEFB026AF}" destId="{C14AA259-32FC-41EC-8CA8-C721FF6C21BA}" srcOrd="2" destOrd="0" parTransId="{3C7A5651-BF43-41AC-BD45-FD81D74C48DC}" sibTransId="{FC123B99-1D64-4309-BB0C-16AB885FFD52}"/>
    <dgm:cxn modelId="{74054001-D696-4472-BEBB-35E429FF0E05}" srcId="{999576FE-650C-441B-B131-ECDEEFB026AF}" destId="{BE782F23-46F0-48E7-AF97-925C892089BC}" srcOrd="3" destOrd="0" parTransId="{3F53B0E3-E4EA-42B0-8B05-E7ABBB852204}" sibTransId="{5D32D014-1496-4A03-B2A8-1829DA5CB6D2}"/>
    <dgm:cxn modelId="{67D06884-8BBF-4713-BEF6-4070D700B86A}" type="presOf" srcId="{D8BE26A0-D3C4-41DF-89B0-0F8A404A1386}" destId="{FB65BD11-8FC7-479D-8FB8-83387A2F481D}" srcOrd="0" destOrd="0" presId="urn:microsoft.com/office/officeart/2005/8/layout/list1"/>
    <dgm:cxn modelId="{A6D8022A-16FB-4EDF-A56F-8CE418ED265A}" type="presOf" srcId="{0BC9E1A1-BEC5-4F20-9780-1D1B1C5A8F9F}" destId="{EA85176E-5320-4861-86BD-D76C3806C7B0}" srcOrd="0" destOrd="0" presId="urn:microsoft.com/office/officeart/2005/8/layout/list1"/>
    <dgm:cxn modelId="{71E62039-A9F0-4CC5-A7EB-B7AA38962DED}" srcId="{999576FE-650C-441B-B131-ECDEEFB026AF}" destId="{0BC9E1A1-BEC5-4F20-9780-1D1B1C5A8F9F}" srcOrd="1" destOrd="0" parTransId="{001117E3-E13D-458A-9257-5C7264E3AD7E}" sibTransId="{90B5985E-1460-4F7E-A7AD-C43FB2E535C1}"/>
    <dgm:cxn modelId="{861431D9-DD7A-47F1-A957-E1CD4C24F54E}" type="presOf" srcId="{D8BE26A0-D3C4-41DF-89B0-0F8A404A1386}" destId="{389B6676-B1AB-47EC-8E50-11D749DF8413}" srcOrd="1" destOrd="0" presId="urn:microsoft.com/office/officeart/2005/8/layout/list1"/>
    <dgm:cxn modelId="{E9130DF2-0850-4954-85B9-1C356ABC12D0}" type="presOf" srcId="{BE782F23-46F0-48E7-AF97-925C892089BC}" destId="{885C2C56-3A5A-4932-A2A5-FE5D3B56C601}" srcOrd="1" destOrd="0" presId="urn:microsoft.com/office/officeart/2005/8/layout/list1"/>
    <dgm:cxn modelId="{A0DB6650-846D-4158-B21D-8083B0130C99}" srcId="{999576FE-650C-441B-B131-ECDEEFB026AF}" destId="{D8BE26A0-D3C4-41DF-89B0-0F8A404A1386}" srcOrd="0" destOrd="0" parTransId="{2F56D4B0-AAAC-4229-9EB8-507E21EC3D2E}" sibTransId="{70D08C3F-F8E7-4419-9FA7-1C5E901033B2}"/>
    <dgm:cxn modelId="{F8F27712-C599-4ED5-AA0B-1502BDAB54BC}" type="presOf" srcId="{999576FE-650C-441B-B131-ECDEEFB026AF}" destId="{5731E08E-0156-4EA3-841B-150E27CC9D86}" srcOrd="0" destOrd="0" presId="urn:microsoft.com/office/officeart/2005/8/layout/list1"/>
    <dgm:cxn modelId="{1B48F145-960D-4689-BF63-BB332DDD5CC7}" type="presOf" srcId="{0BC9E1A1-BEC5-4F20-9780-1D1B1C5A8F9F}" destId="{CEC811CB-CDB5-4E5D-A37A-7166F56E7BF0}" srcOrd="1" destOrd="0" presId="urn:microsoft.com/office/officeart/2005/8/layout/list1"/>
    <dgm:cxn modelId="{979FE434-8112-49E5-A570-FDD5C3C4EADB}" type="presOf" srcId="{C14AA259-32FC-41EC-8CA8-C721FF6C21BA}" destId="{96EF9B69-58CF-4164-B43A-8B6F1EE0D669}" srcOrd="0" destOrd="0" presId="urn:microsoft.com/office/officeart/2005/8/layout/list1"/>
    <dgm:cxn modelId="{DC91994A-63D5-4C23-B24D-BAB94C38F2DC}" type="presOf" srcId="{BE782F23-46F0-48E7-AF97-925C892089BC}" destId="{82EAE1FC-2AAC-4CA3-BE87-EA35BC77DCBD}" srcOrd="0" destOrd="0" presId="urn:microsoft.com/office/officeart/2005/8/layout/list1"/>
    <dgm:cxn modelId="{51A570E6-C7C2-4D79-8527-089058A9FD91}" type="presOf" srcId="{C14AA259-32FC-41EC-8CA8-C721FF6C21BA}" destId="{7E3DD89E-20C9-4DB1-834C-AFB10F76A64A}" srcOrd="1" destOrd="0" presId="urn:microsoft.com/office/officeart/2005/8/layout/list1"/>
    <dgm:cxn modelId="{7B5817F8-160C-4184-AD30-63D39BA51ECA}" type="presParOf" srcId="{5731E08E-0156-4EA3-841B-150E27CC9D86}" destId="{B9D168C9-856A-42F4-AE2B-66559FE43165}" srcOrd="0" destOrd="0" presId="urn:microsoft.com/office/officeart/2005/8/layout/list1"/>
    <dgm:cxn modelId="{79AB09A2-E7C3-4728-ADEC-0BFEF9257196}" type="presParOf" srcId="{B9D168C9-856A-42F4-AE2B-66559FE43165}" destId="{FB65BD11-8FC7-479D-8FB8-83387A2F481D}" srcOrd="0" destOrd="0" presId="urn:microsoft.com/office/officeart/2005/8/layout/list1"/>
    <dgm:cxn modelId="{C55D6986-1E54-4427-9AAE-98A4C6FC0615}" type="presParOf" srcId="{B9D168C9-856A-42F4-AE2B-66559FE43165}" destId="{389B6676-B1AB-47EC-8E50-11D749DF8413}" srcOrd="1" destOrd="0" presId="urn:microsoft.com/office/officeart/2005/8/layout/list1"/>
    <dgm:cxn modelId="{969469D1-723F-401C-B673-8987CD2E1BB7}" type="presParOf" srcId="{5731E08E-0156-4EA3-841B-150E27CC9D86}" destId="{8C8159D4-7075-471D-A4A3-E21122B3B399}" srcOrd="1" destOrd="0" presId="urn:microsoft.com/office/officeart/2005/8/layout/list1"/>
    <dgm:cxn modelId="{29C1EF99-32E8-46F9-959E-6AE5978C0B46}" type="presParOf" srcId="{5731E08E-0156-4EA3-841B-150E27CC9D86}" destId="{EAFE6C3E-D2D3-423E-A675-918FB9568A3B}" srcOrd="2" destOrd="0" presId="urn:microsoft.com/office/officeart/2005/8/layout/list1"/>
    <dgm:cxn modelId="{63DDC404-12AC-4461-BAB4-0432C534D54B}" type="presParOf" srcId="{5731E08E-0156-4EA3-841B-150E27CC9D86}" destId="{97977FCE-FE7E-4D85-99AE-2CB30426D8D4}" srcOrd="3" destOrd="0" presId="urn:microsoft.com/office/officeart/2005/8/layout/list1"/>
    <dgm:cxn modelId="{E3CD16FA-446F-43B7-929D-0BABCC3A7A48}" type="presParOf" srcId="{5731E08E-0156-4EA3-841B-150E27CC9D86}" destId="{AE948FFF-BAC7-4E61-852B-A03316FDB17F}" srcOrd="4" destOrd="0" presId="urn:microsoft.com/office/officeart/2005/8/layout/list1"/>
    <dgm:cxn modelId="{5083AD47-7B24-4370-858A-0255E2DA93F2}" type="presParOf" srcId="{AE948FFF-BAC7-4E61-852B-A03316FDB17F}" destId="{EA85176E-5320-4861-86BD-D76C3806C7B0}" srcOrd="0" destOrd="0" presId="urn:microsoft.com/office/officeart/2005/8/layout/list1"/>
    <dgm:cxn modelId="{A331E04B-7184-48AF-90A8-0D320ED4076D}" type="presParOf" srcId="{AE948FFF-BAC7-4E61-852B-A03316FDB17F}" destId="{CEC811CB-CDB5-4E5D-A37A-7166F56E7BF0}" srcOrd="1" destOrd="0" presId="urn:microsoft.com/office/officeart/2005/8/layout/list1"/>
    <dgm:cxn modelId="{C2AB3AE2-4357-48C0-957F-1400D71F7713}" type="presParOf" srcId="{5731E08E-0156-4EA3-841B-150E27CC9D86}" destId="{CA18F7AE-8107-4749-8F5B-FD6416831D09}" srcOrd="5" destOrd="0" presId="urn:microsoft.com/office/officeart/2005/8/layout/list1"/>
    <dgm:cxn modelId="{3753EA5F-00D6-4AF3-8F17-AEBB81554592}" type="presParOf" srcId="{5731E08E-0156-4EA3-841B-150E27CC9D86}" destId="{7791E9D8-E8DD-4BCA-9179-6D89775CA59E}" srcOrd="6" destOrd="0" presId="urn:microsoft.com/office/officeart/2005/8/layout/list1"/>
    <dgm:cxn modelId="{54109063-607A-4DF6-8649-A0CE931DFC43}" type="presParOf" srcId="{5731E08E-0156-4EA3-841B-150E27CC9D86}" destId="{C98CC77C-87DE-4BCB-B06A-2528A905EC10}" srcOrd="7" destOrd="0" presId="urn:microsoft.com/office/officeart/2005/8/layout/list1"/>
    <dgm:cxn modelId="{B18C39DF-6860-43F1-AA59-A4E94D37B2E8}" type="presParOf" srcId="{5731E08E-0156-4EA3-841B-150E27CC9D86}" destId="{4A9AC494-2719-4E87-8CDA-D84DA7935A4E}" srcOrd="8" destOrd="0" presId="urn:microsoft.com/office/officeart/2005/8/layout/list1"/>
    <dgm:cxn modelId="{CFA2AEE5-42AE-40EA-91D4-0DC29DEB3F0E}" type="presParOf" srcId="{4A9AC494-2719-4E87-8CDA-D84DA7935A4E}" destId="{96EF9B69-58CF-4164-B43A-8B6F1EE0D669}" srcOrd="0" destOrd="0" presId="urn:microsoft.com/office/officeart/2005/8/layout/list1"/>
    <dgm:cxn modelId="{0B647CFF-29C9-4C0E-8CE0-01D6C31CCB97}" type="presParOf" srcId="{4A9AC494-2719-4E87-8CDA-D84DA7935A4E}" destId="{7E3DD89E-20C9-4DB1-834C-AFB10F76A64A}" srcOrd="1" destOrd="0" presId="urn:microsoft.com/office/officeart/2005/8/layout/list1"/>
    <dgm:cxn modelId="{3514AB72-1500-47F6-9EA9-5089085C5461}" type="presParOf" srcId="{5731E08E-0156-4EA3-841B-150E27CC9D86}" destId="{C8570AC4-67DD-4011-9676-C9D330CE28DC}" srcOrd="9" destOrd="0" presId="urn:microsoft.com/office/officeart/2005/8/layout/list1"/>
    <dgm:cxn modelId="{FEE4EF31-D6D7-4620-8677-374AE45A2EF2}" type="presParOf" srcId="{5731E08E-0156-4EA3-841B-150E27CC9D86}" destId="{66EFFC99-55C4-4333-B3B6-7C51D2444F90}" srcOrd="10" destOrd="0" presId="urn:microsoft.com/office/officeart/2005/8/layout/list1"/>
    <dgm:cxn modelId="{E3C2B306-5021-4AAC-8819-CCC4043AA1EE}" type="presParOf" srcId="{5731E08E-0156-4EA3-841B-150E27CC9D86}" destId="{4BA86498-E2CD-4502-B9FF-20A6A897A231}" srcOrd="11" destOrd="0" presId="urn:microsoft.com/office/officeart/2005/8/layout/list1"/>
    <dgm:cxn modelId="{1E2A387F-C647-45E9-8058-5B3D4828F4F0}" type="presParOf" srcId="{5731E08E-0156-4EA3-841B-150E27CC9D86}" destId="{DEE8126A-8A0E-4CD6-8B4C-E991F381FF1E}" srcOrd="12" destOrd="0" presId="urn:microsoft.com/office/officeart/2005/8/layout/list1"/>
    <dgm:cxn modelId="{E3F3A9DB-AB3D-44DE-B9BF-41226AE4D06B}" type="presParOf" srcId="{DEE8126A-8A0E-4CD6-8B4C-E991F381FF1E}" destId="{82EAE1FC-2AAC-4CA3-BE87-EA35BC77DCBD}" srcOrd="0" destOrd="0" presId="urn:microsoft.com/office/officeart/2005/8/layout/list1"/>
    <dgm:cxn modelId="{08DA4E91-1CA4-476E-8389-A68174CF5419}" type="presParOf" srcId="{DEE8126A-8A0E-4CD6-8B4C-E991F381FF1E}" destId="{885C2C56-3A5A-4932-A2A5-FE5D3B56C601}" srcOrd="1" destOrd="0" presId="urn:microsoft.com/office/officeart/2005/8/layout/list1"/>
    <dgm:cxn modelId="{4F47852C-1DB1-40B7-A22B-883E3C47C006}" type="presParOf" srcId="{5731E08E-0156-4EA3-841B-150E27CC9D86}" destId="{218FCC7A-FA27-43E9-A6EC-6F10D82D1FD2}" srcOrd="13" destOrd="0" presId="urn:microsoft.com/office/officeart/2005/8/layout/list1"/>
    <dgm:cxn modelId="{67C791B4-9C4B-41E0-9AD3-8D8B7F153B3C}" type="presParOf" srcId="{5731E08E-0156-4EA3-841B-150E27CC9D86}" destId="{B5452052-9F13-47B3-9A06-C7F649CBD44C}" srcOrd="14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281824"/>
            <a:ext cx="10363200" cy="157449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162373"/>
            <a:ext cx="8534400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58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16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7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3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90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48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0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6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2/12/2025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94157"/>
            <a:ext cx="2743200" cy="6267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94157"/>
            <a:ext cx="8026400" cy="6267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720077"/>
            <a:ext cx="10363200" cy="145887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113280"/>
            <a:ext cx="10363200" cy="160679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581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162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7444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325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907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488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0704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651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2/12/2025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713920"/>
            <a:ext cx="5384800" cy="4847600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713920"/>
            <a:ext cx="5384800" cy="4847600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44205"/>
            <a:ext cx="5386917" cy="68522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8149" indent="0">
              <a:buNone/>
              <a:defRPr sz="2400" b="1"/>
            </a:lvl2pPr>
            <a:lvl3pPr marL="1116298" indent="0">
              <a:buNone/>
              <a:defRPr sz="2200" b="1"/>
            </a:lvl3pPr>
            <a:lvl4pPr marL="1674447" indent="0">
              <a:buNone/>
              <a:defRPr sz="2000" b="1"/>
            </a:lvl4pPr>
            <a:lvl5pPr marL="2232596" indent="0">
              <a:buNone/>
              <a:defRPr sz="2000" b="1"/>
            </a:lvl5pPr>
            <a:lvl6pPr marL="2790745" indent="0">
              <a:buNone/>
              <a:defRPr sz="2000" b="1"/>
            </a:lvl6pPr>
            <a:lvl7pPr marL="3348896" indent="0">
              <a:buNone/>
              <a:defRPr sz="2000" b="1"/>
            </a:lvl7pPr>
            <a:lvl8pPr marL="3907044" indent="0">
              <a:buNone/>
              <a:defRPr sz="2000" b="1"/>
            </a:lvl8pPr>
            <a:lvl9pPr marL="4465194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329432"/>
            <a:ext cx="5386917" cy="423208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644205"/>
            <a:ext cx="5389033" cy="68522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8149" indent="0">
              <a:buNone/>
              <a:defRPr sz="2400" b="1"/>
            </a:lvl2pPr>
            <a:lvl3pPr marL="1116298" indent="0">
              <a:buNone/>
              <a:defRPr sz="2200" b="1"/>
            </a:lvl3pPr>
            <a:lvl4pPr marL="1674447" indent="0">
              <a:buNone/>
              <a:defRPr sz="2000" b="1"/>
            </a:lvl4pPr>
            <a:lvl5pPr marL="2232596" indent="0">
              <a:buNone/>
              <a:defRPr sz="2000" b="1"/>
            </a:lvl5pPr>
            <a:lvl6pPr marL="2790745" indent="0">
              <a:buNone/>
              <a:defRPr sz="2000" b="1"/>
            </a:lvl6pPr>
            <a:lvl7pPr marL="3348896" indent="0">
              <a:buNone/>
              <a:defRPr sz="2000" b="1"/>
            </a:lvl7pPr>
            <a:lvl8pPr marL="3907044" indent="0">
              <a:buNone/>
              <a:defRPr sz="2000" b="1"/>
            </a:lvl8pPr>
            <a:lvl9pPr marL="4465194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329432"/>
            <a:ext cx="5389033" cy="423208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92454"/>
            <a:ext cx="4011084" cy="124463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92456"/>
            <a:ext cx="6815667" cy="626906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537087"/>
            <a:ext cx="4011084" cy="5024433"/>
          </a:xfrm>
        </p:spPr>
        <p:txBody>
          <a:bodyPr/>
          <a:lstStyle>
            <a:lvl1pPr marL="0" indent="0">
              <a:buNone/>
              <a:defRPr sz="1700"/>
            </a:lvl1pPr>
            <a:lvl2pPr marL="558149" indent="0">
              <a:buNone/>
              <a:defRPr sz="1500"/>
            </a:lvl2pPr>
            <a:lvl3pPr marL="1116298" indent="0">
              <a:buNone/>
              <a:defRPr sz="1200"/>
            </a:lvl3pPr>
            <a:lvl4pPr marL="1674447" indent="0">
              <a:buNone/>
              <a:defRPr sz="1100"/>
            </a:lvl4pPr>
            <a:lvl5pPr marL="2232596" indent="0">
              <a:buNone/>
              <a:defRPr sz="1100"/>
            </a:lvl5pPr>
            <a:lvl6pPr marL="2790745" indent="0">
              <a:buNone/>
              <a:defRPr sz="1100"/>
            </a:lvl6pPr>
            <a:lvl7pPr marL="3348896" indent="0">
              <a:buNone/>
              <a:defRPr sz="1100"/>
            </a:lvl7pPr>
            <a:lvl8pPr marL="3907044" indent="0">
              <a:buNone/>
              <a:defRPr sz="1100"/>
            </a:lvl8pPr>
            <a:lvl9pPr marL="446519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2/12/2025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5141754"/>
            <a:ext cx="7315200" cy="60701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56322"/>
            <a:ext cx="7315200" cy="4407218"/>
          </a:xfrm>
        </p:spPr>
        <p:txBody>
          <a:bodyPr/>
          <a:lstStyle>
            <a:lvl1pPr marL="0" indent="0">
              <a:buNone/>
              <a:defRPr sz="3900"/>
            </a:lvl1pPr>
            <a:lvl2pPr marL="558149" indent="0">
              <a:buNone/>
              <a:defRPr sz="3400"/>
            </a:lvl2pPr>
            <a:lvl3pPr marL="1116298" indent="0">
              <a:buNone/>
              <a:defRPr sz="2900"/>
            </a:lvl3pPr>
            <a:lvl4pPr marL="1674447" indent="0">
              <a:buNone/>
              <a:defRPr sz="2400"/>
            </a:lvl4pPr>
            <a:lvl5pPr marL="2232596" indent="0">
              <a:buNone/>
              <a:defRPr sz="2400"/>
            </a:lvl5pPr>
            <a:lvl6pPr marL="2790745" indent="0">
              <a:buNone/>
              <a:defRPr sz="2400"/>
            </a:lvl6pPr>
            <a:lvl7pPr marL="3348896" indent="0">
              <a:buNone/>
              <a:defRPr sz="2400"/>
            </a:lvl7pPr>
            <a:lvl8pPr marL="3907044" indent="0">
              <a:buNone/>
              <a:defRPr sz="2400"/>
            </a:lvl8pPr>
            <a:lvl9pPr marL="4465194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748767"/>
            <a:ext cx="7315200" cy="862059"/>
          </a:xfrm>
        </p:spPr>
        <p:txBody>
          <a:bodyPr/>
          <a:lstStyle>
            <a:lvl1pPr marL="0" indent="0">
              <a:buNone/>
              <a:defRPr sz="1700"/>
            </a:lvl1pPr>
            <a:lvl2pPr marL="558149" indent="0">
              <a:buNone/>
              <a:defRPr sz="1500"/>
            </a:lvl2pPr>
            <a:lvl3pPr marL="1116298" indent="0">
              <a:buNone/>
              <a:defRPr sz="1200"/>
            </a:lvl3pPr>
            <a:lvl4pPr marL="1674447" indent="0">
              <a:buNone/>
              <a:defRPr sz="1100"/>
            </a:lvl4pPr>
            <a:lvl5pPr marL="2232596" indent="0">
              <a:buNone/>
              <a:defRPr sz="1100"/>
            </a:lvl5pPr>
            <a:lvl6pPr marL="2790745" indent="0">
              <a:buNone/>
              <a:defRPr sz="1100"/>
            </a:lvl6pPr>
            <a:lvl7pPr marL="3348896" indent="0">
              <a:buNone/>
              <a:defRPr sz="1100"/>
            </a:lvl7pPr>
            <a:lvl8pPr marL="3907044" indent="0">
              <a:buNone/>
              <a:defRPr sz="1100"/>
            </a:lvl8pPr>
            <a:lvl9pPr marL="446519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2/12/2025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94155"/>
            <a:ext cx="10972800" cy="1224227"/>
          </a:xfrm>
          <a:prstGeom prst="rect">
            <a:avLst/>
          </a:prstGeom>
        </p:spPr>
        <p:txBody>
          <a:bodyPr vert="horz" lIns="111629" tIns="55816" rIns="111629" bIns="558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713920"/>
            <a:ext cx="10972800" cy="4847600"/>
          </a:xfrm>
          <a:prstGeom prst="rect">
            <a:avLst/>
          </a:prstGeom>
        </p:spPr>
        <p:txBody>
          <a:bodyPr vert="horz" lIns="111629" tIns="55816" rIns="111629" bIns="558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808065"/>
            <a:ext cx="2844800" cy="391073"/>
          </a:xfrm>
          <a:prstGeom prst="rect">
            <a:avLst/>
          </a:prstGeom>
        </p:spPr>
        <p:txBody>
          <a:bodyPr vert="horz" lIns="111629" tIns="55816" rIns="111629" bIns="55816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2/12/2025</a:t>
            </a:fld>
            <a:endParaRPr lang="en-US" sz="16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808065"/>
            <a:ext cx="3860800" cy="391073"/>
          </a:xfrm>
          <a:prstGeom prst="rect">
            <a:avLst/>
          </a:prstGeom>
        </p:spPr>
        <p:txBody>
          <a:bodyPr vert="horz" lIns="111629" tIns="55816" rIns="111629" bIns="55816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6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808065"/>
            <a:ext cx="2844800" cy="391073"/>
          </a:xfrm>
          <a:prstGeom prst="rect">
            <a:avLst/>
          </a:prstGeom>
        </p:spPr>
        <p:txBody>
          <a:bodyPr vert="horz" lIns="111629" tIns="55816" rIns="111629" bIns="55816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sz="2000" b="1" dirty="0">
              <a:solidFill>
                <a:schemeClr val="tx2">
                  <a:shade val="9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ctr" defTabSz="1116298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8612" indent="-418612" algn="l" defTabSz="111629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06993" indent="-348843" algn="l" defTabSz="1116298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95373" indent="-279075" algn="l" defTabSz="111629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53522" indent="-279075" algn="l" defTabSz="11162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511672" indent="-279075" algn="l" defTabSz="11162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69820" indent="-279075" algn="l" defTabSz="11162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7970" indent="-279075" algn="l" defTabSz="11162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86119" indent="-279075" algn="l" defTabSz="11162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44268" indent="-279075" algn="l" defTabSz="11162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8149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6298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74447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2596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90745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48896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07044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65194" algn="l" defTabSz="111629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2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095"/>
            <a:ext cx="12192000" cy="735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95274" y="5958697"/>
            <a:ext cx="5715040" cy="57150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spcAft>
                <a:spcPts val="840"/>
              </a:spcAft>
            </a:pPr>
            <a:r>
              <a:rPr lang="ru" sz="2800" b="1" dirty="0">
                <a:solidFill>
                  <a:schemeClr val="accent4">
                    <a:lumMod val="75000"/>
                  </a:schemeClr>
                </a:solidFill>
              </a:rPr>
              <a:t>Буркало СергейАлександрович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6714" y="6530203"/>
            <a:ext cx="2864919" cy="5547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ts val="2880"/>
              </a:lnSpc>
            </a:pPr>
            <a:r>
              <a:rPr lang="ru" sz="2800" dirty="0">
                <a:solidFill>
                  <a:schemeClr val="accent4">
                    <a:lumMod val="75000"/>
                  </a:schemeClr>
                </a:solidFill>
              </a:rPr>
              <a:t>+375 29 183 58 08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029739"/>
            <a:ext cx="1038228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Безопасное ведение строительных работ</a:t>
            </a:r>
            <a:endParaRPr lang="ru-RU" sz="5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70782960"/>
              </p:ext>
            </p:extLst>
          </p:nvPr>
        </p:nvGraphicFramePr>
        <p:xfrm>
          <a:off x="502303" y="591478"/>
          <a:ext cx="10940516" cy="615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62071" y="558348"/>
            <a:ext cx="5833929" cy="51860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При </a:t>
            </a:r>
            <a:r>
              <a:rPr lang="ru-RU" b="1" i="1" dirty="0">
                <a:solidFill>
                  <a:srgbClr val="FF0000"/>
                </a:solidFill>
                <a:ea typeface="Times New Roman" panose="02020603050405020304" pitchFamily="18" charset="0"/>
              </a:rPr>
              <a:t>приготовлении и заливке </a:t>
            </a:r>
            <a:r>
              <a:rPr lang="ru-RU" b="1" i="1" dirty="0" err="1">
                <a:solidFill>
                  <a:srgbClr val="FF0000"/>
                </a:solidFill>
                <a:ea typeface="Times New Roman" panose="02020603050405020304" pitchFamily="18" charset="0"/>
              </a:rPr>
              <a:t>пенополиуретана</a:t>
            </a:r>
            <a:r>
              <a:rPr lang="ru-RU" b="1" i="1" dirty="0">
                <a:solidFill>
                  <a:srgbClr val="FF0000"/>
                </a:solidFill>
                <a:ea typeface="Times New Roman" panose="02020603050405020304" pitchFamily="18" charset="0"/>
              </a:rPr>
              <a:t> должны выполняться следующие требования: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dirty="0">
                <a:ea typeface="Times New Roman" panose="02020603050405020304" pitchFamily="18" charset="0"/>
              </a:rPr>
              <a:t>подогрев компонентов </a:t>
            </a:r>
            <a:r>
              <a:rPr lang="ru-RU" dirty="0" err="1">
                <a:ea typeface="Times New Roman" panose="02020603050405020304" pitchFamily="18" charset="0"/>
              </a:rPr>
              <a:t>пенополиуретана</a:t>
            </a:r>
            <a:r>
              <a:rPr lang="ru-RU" dirty="0">
                <a:ea typeface="Times New Roman" panose="02020603050405020304" pitchFamily="18" charset="0"/>
              </a:rPr>
              <a:t> должен производиться с помощью закрытых нагревателей и без применения открытого пламени;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dirty="0">
                <a:ea typeface="Times New Roman" panose="02020603050405020304" pitchFamily="18" charset="0"/>
              </a:rPr>
              <a:t>при выполнении технологических операций должно быть исключено попадание компонентов на кожный покров работающих;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dirty="0">
                <a:ea typeface="Times New Roman" panose="02020603050405020304" pitchFamily="18" charset="0"/>
              </a:rPr>
              <a:t>при выполнении работ по приготовлению рабочих составов и заливке не допускается в зоне радиусом 25 м курить и разводить огонь, выполнять сварочные работы;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перед началом работ по приготовлению и заливке </a:t>
            </a:r>
            <a:r>
              <a:rPr lang="ru-RU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пенополиуретана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 линейному руководителю работ необходимо выдать наряд-допуск.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32733" y="386533"/>
            <a:ext cx="5782654" cy="65710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0"/>
              </a:spcAft>
            </a:pPr>
            <a:r>
              <a:rPr lang="ru-RU" b="1" i="1" dirty="0">
                <a:solidFill>
                  <a:srgbClr val="7030A0"/>
                </a:solidFill>
                <a:ea typeface="Times New Roman" panose="02020603050405020304" pitchFamily="18" charset="0"/>
              </a:rPr>
              <a:t>Изоляционные работы в замкнутых и труднодоступных местах (пространствах) следует производить по наряду-допуску при соблюдении следующих условий: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</a:rPr>
              <a:t>наличие мероприятий, исключающих возникновение пожаров, взрывов и отравлений работающих;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</a:rPr>
              <a:t>наличие не менее двух проемов (люков) для вентиляции и эвакуации работающих;</a:t>
            </a:r>
          </a:p>
          <a:p>
            <a:pPr marL="285750" indent="-285750" algn="just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</a:rPr>
              <a:t>оснащение рабочих мест вытяжной вентиляцией и средствами, исключающими накопление вредных веществ в воздухе выше предельно допустимых концентраций и содержание кислорода менее 19% (по объему);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двух работающих, находящихся вне замкнутого пространства, ведущих наблюдение за сигналами, которые подают другие работающие, и обязанных обеспечить при необходимости срочную эвакуацию работающих (исполнителей работ).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2071" y="6035499"/>
            <a:ext cx="5694348" cy="9233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Стекловату и шлаковату следует подавать к месту работы в контейнерах или пакетах, соблюдая условия, исключающие распыление.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873299"/>
            <a:ext cx="10025089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КАМЕННЫЕ РАБОТЫ</a:t>
            </a:r>
            <a:endParaRPr lang="ru-RU" sz="4400" dirty="0"/>
          </a:p>
        </p:txBody>
      </p:sp>
      <p:pic>
        <p:nvPicPr>
          <p:cNvPr id="6" name="Picture 2" descr="https://sun9-78.userapi.com/impg/D1wM-yXLUYJJeZOG3Y07-mPdLvJWH6W3wPiB1A/324E8zgvfKM.jpg?size=1019x703&amp;quality=95&amp;sign=3e8c40b23a1f6d397d4da14b953b3967&amp;c_uniq_tag=XSdDNlRCpz7v9z3cZ7UE3wk60yaDhRAlHYQrwTI6drM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326" y="1923836"/>
            <a:ext cx="4189762" cy="289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g.promportal.su/foto/good_fotos/1375/13752725/keramicheskiy-tepliy-blok-poromaks-poromax-v-armavire-i-yufo-krupnoformatnaya-teplaya-keramika_foto_larg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2457" y="3291164"/>
            <a:ext cx="3997681" cy="289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www.ixionholdings.com/wp-content/uploads/2021/06/Construction-1-scal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3620" y="4397314"/>
            <a:ext cx="4343313" cy="270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1979" y="319846"/>
            <a:ext cx="8822109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Calibri"/>
                <a:ea typeface="Times New Roman"/>
                <a:cs typeface="Times New Roman"/>
              </a:rPr>
              <a:t>Безопасность каменных работ должна быть обеспечена выполнением содержащихся в организационно-технологической документации (ПОС, ППР и др.) следующих решений безопасности труда:</a:t>
            </a:r>
            <a:endParaRPr lang="ru-RU" sz="2400" dirty="0">
              <a:solidFill>
                <a:schemeClr val="accent3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72118654"/>
              </p:ext>
            </p:extLst>
          </p:nvPr>
        </p:nvGraphicFramePr>
        <p:xfrm>
          <a:off x="23770" y="1994835"/>
          <a:ext cx="7414428" cy="431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354" y="1537349"/>
            <a:ext cx="4566182" cy="266720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4061" y="6312498"/>
            <a:ext cx="73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началом работ необходимо </a:t>
            </a:r>
            <a:r>
              <a:rPr lang="ru-RU" b="1" i="1" dirty="0">
                <a:solidFill>
                  <a:srgbClr val="FF0000"/>
                </a:solidFill>
              </a:rPr>
              <a:t>ознакомить под роспись работающих </a:t>
            </a:r>
            <a:r>
              <a:rPr lang="ru-RU" dirty="0"/>
              <a:t>с решениями, предусмотренными в </a:t>
            </a:r>
            <a:r>
              <a:rPr lang="ru-RU" dirty="0" smtClean="0"/>
              <a:t>ППР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69354" y="4427976"/>
            <a:ext cx="4566182" cy="24325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7930" y="529409"/>
            <a:ext cx="8525435" cy="503214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/>
              <a:t>Кладка стен каждого вышерасположенного этажа многоэтажного здания должна производиться после установки несущих конструкций междуэтажного перекрытия, а также площадок и маршей в лестничных клетках.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При </a:t>
            </a:r>
            <a:r>
              <a:rPr lang="ru-RU" dirty="0"/>
              <a:t>кладке наружных стен зданий высотой более 7 м с внутренних подмостей необходимо по всему периметру здания выделять опасную зону разреженным панельным ограждением высотой 1,2 м, а высотой до 7 м - сигнальным ограждением и знаками безопасности.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Граница </a:t>
            </a:r>
            <a:r>
              <a:rPr lang="ru-RU" dirty="0"/>
              <a:t>опасной зоны устанавливается на весь период возведения здания с учетом его высоты.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При </a:t>
            </a:r>
            <a:r>
              <a:rPr lang="ru-RU" dirty="0"/>
              <a:t>перемещении и подаче на рабочие места грузоподъемными кранами кирпича, керамических камней и мелких блоков необходимо применять поддоны, контейнеры и грузозахватные устройства, предусмотренные в ППР, имеющие приспособления, исключающие падение груза при подъеме, и изготовленные в установленном порядке.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35934" y="5577994"/>
            <a:ext cx="9560858" cy="147732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dirty="0"/>
              <a:t>Обрабатывать естественные камни в пределах территории строительной площадки необходимо в специально выделенных местах, где не допускается нахождение работающих, не участвующих в данной работе. Рабочие места, расположенные на расстоянии менее 3 м друг от друга, должны быть разделены защитными экранами.</a:t>
            </a:r>
          </a:p>
        </p:txBody>
      </p:sp>
      <p:sp>
        <p:nvSpPr>
          <p:cNvPr id="5" name="Стрелка углом 4"/>
          <p:cNvSpPr/>
          <p:nvPr/>
        </p:nvSpPr>
        <p:spPr>
          <a:xfrm rot="5400000">
            <a:off x="9565522" y="4400276"/>
            <a:ext cx="1267782" cy="1379130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влево 5"/>
          <p:cNvSpPr/>
          <p:nvPr/>
        </p:nvSpPr>
        <p:spPr>
          <a:xfrm>
            <a:off x="8743365" y="1954798"/>
            <a:ext cx="978408" cy="100906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55013" y="376886"/>
            <a:ext cx="9964271" cy="55707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b="1" i="1" dirty="0">
                <a:solidFill>
                  <a:srgbClr val="FF0000"/>
                </a:solidFill>
              </a:rPr>
              <a:t>Кладку стен необходимо </a:t>
            </a:r>
            <a:r>
              <a:rPr lang="ru-RU" dirty="0"/>
              <a:t>вести с междуэтажных перекрытий или средств </a:t>
            </a:r>
            <a:r>
              <a:rPr lang="ru-RU" dirty="0" err="1"/>
              <a:t>подмащивания</a:t>
            </a:r>
            <a:r>
              <a:rPr lang="ru-RU" dirty="0"/>
              <a:t>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Конструкция </a:t>
            </a:r>
            <a:r>
              <a:rPr lang="ru-RU" dirty="0"/>
              <a:t>подмостей и допустимые нагрузки должны соответствовать требованиям, предусмотренным в ППР.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Запрещается</a:t>
            </a:r>
            <a:r>
              <a:rPr lang="ru-RU" dirty="0" smtClean="0"/>
              <a:t> </a:t>
            </a:r>
            <a:r>
              <a:rPr lang="ru-RU" dirty="0"/>
              <a:t>выполнять кладку стен со случайных средств </a:t>
            </a:r>
            <a:r>
              <a:rPr lang="ru-RU" dirty="0" err="1"/>
              <a:t>подмащивания</a:t>
            </a:r>
            <a:r>
              <a:rPr lang="ru-RU" dirty="0"/>
              <a:t>, а также стоя на стене.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Кладку </a:t>
            </a:r>
            <a:r>
              <a:rPr lang="ru-RU" dirty="0"/>
              <a:t>карнизов, выступающих из плоскости стены более чем на 0,3 м, следует осуществлять с наружных лесов, имеющих ширину рабочего настила не менее 2 м.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При </a:t>
            </a:r>
            <a:r>
              <a:rPr lang="ru-RU" dirty="0"/>
              <a:t>кладке стен здания на высоту до 0,7 м от рабочего настила или перекрытия и расстоянии от уровня кладки с внешней стороны до поверхности земли (перекрытия) более 1,3 м необходимо применять ограждающие (улавливающие) устройства, а при невозможности их применения - предохранительный пояс.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Расшивку </a:t>
            </a:r>
            <a:r>
              <a:rPr lang="ru-RU" dirty="0"/>
              <a:t>наружных швов кладки необходимо выполнять с перекрытия или подмостей после укладки каждого ряда. Запрещается находиться работающим на стене во время проведения этой операции.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2848" y="5997387"/>
            <a:ext cx="104125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</a:rPr>
              <a:t>Запрещается производство работ по кладке или облицовке наружных стен многоэтажных зданий во время грозы, снегопада, тумана, исключающих видимость в пределах фронта работ, и при скорости ветра 15 м/с и более</a:t>
            </a:r>
          </a:p>
        </p:txBody>
      </p:sp>
      <p:pic>
        <p:nvPicPr>
          <p:cNvPr id="5" name="Picture 2" descr="https://w7.pngwing.com/pngs/180/907/png-transparent-warning-danger-attention-icon-alert-caution-beware-sign-risk-safet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34" y="6014991"/>
            <a:ext cx="1407714" cy="108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934048" y="1183642"/>
            <a:ext cx="10448364" cy="5632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200" dirty="0"/>
              <a:t>Для каменных конструкций, возведенных способом замораживания, в ППР должен быть определен способ оттаивания конструкций (искусственный или естественный) и указаны мероприятия по обеспечению устойчивости и геометрической неизменяемости конструкций на период оттаивания и набора прочности раствором.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200" dirty="0" smtClean="0"/>
              <a:t>В период </a:t>
            </a:r>
            <a:r>
              <a:rPr lang="ru-RU" sz="2200" dirty="0"/>
              <a:t>естественного оттаивания и твердения раствора в каменных конструкциях, выполненных способом замораживания, следует установить за ними постоянное наблюдение. Пребывание в здании (сооружении) работающих, не участвующих в мероприятиях по обеспечению устойчивости конструкций, не допускается.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200" dirty="0" smtClean="0"/>
              <a:t>При </a:t>
            </a:r>
            <a:r>
              <a:rPr lang="ru-RU" sz="2200" dirty="0" err="1"/>
              <a:t>электропрогреве</a:t>
            </a:r>
            <a:r>
              <a:rPr lang="ru-RU" sz="2200" dirty="0"/>
              <a:t> каменной кладки прогреваемые участки должны быть ограждены и находиться под наблюдением работающих.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200" dirty="0" smtClean="0"/>
              <a:t>Не </a:t>
            </a:r>
            <a:r>
              <a:rPr lang="ru-RU" sz="2200" dirty="0"/>
              <a:t>допускается вести кладку на участках </a:t>
            </a:r>
            <a:r>
              <a:rPr lang="ru-RU" sz="2200" dirty="0" err="1"/>
              <a:t>электропрогрева</a:t>
            </a:r>
            <a:r>
              <a:rPr lang="ru-RU" sz="2200" dirty="0"/>
              <a:t>, а также применять </a:t>
            </a:r>
            <a:r>
              <a:rPr lang="ru-RU" sz="2200" dirty="0" err="1"/>
              <a:t>электропрогрев</a:t>
            </a:r>
            <a:r>
              <a:rPr lang="ru-RU" sz="2200" dirty="0"/>
              <a:t> в сырую погоду и во время </a:t>
            </a:r>
            <a:r>
              <a:rPr lang="ru-RU" sz="2200" dirty="0" smtClean="0"/>
              <a:t>оттепели.</a:t>
            </a:r>
            <a:endParaRPr lang="ru-RU" sz="2200" dirty="0"/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436506" y="452122"/>
            <a:ext cx="3455894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886599"/>
            <a:ext cx="9882214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>
                <a:latin typeface="Calibri"/>
                <a:ea typeface="Times New Roman"/>
                <a:cs typeface="Times New Roman"/>
              </a:rPr>
              <a:t>МОНТАЖНЫЕ РАБОТЫ</a:t>
            </a:r>
            <a:endParaRPr lang="ru-RU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412" y="1939301"/>
            <a:ext cx="4305953" cy="287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4908" y="2669289"/>
            <a:ext cx="4344782" cy="287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9329" y="4178010"/>
            <a:ext cx="4542211" cy="273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62722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 монтажных работ должна быть обеспечена выполнением содержащихся в организационно-технологической документации (ПОС, ППР и др.) следующих решений по безопасности труда: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812110010"/>
              </p:ext>
            </p:extLst>
          </p:nvPr>
        </p:nvGraphicFramePr>
        <p:xfrm>
          <a:off x="-14974" y="2321506"/>
          <a:ext cx="7414428" cy="384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0610" y="1680225"/>
            <a:ext cx="4566182" cy="26672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317" y="6455374"/>
            <a:ext cx="73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началом работ необходимо </a:t>
            </a:r>
            <a:r>
              <a:rPr lang="ru-RU" b="1" i="1" dirty="0">
                <a:solidFill>
                  <a:srgbClr val="FF0000"/>
                </a:solidFill>
              </a:rPr>
              <a:t>ознакомить под роспись работающих </a:t>
            </a:r>
            <a:r>
              <a:rPr lang="ru-RU" dirty="0"/>
              <a:t>с решениями, предусмотренными в </a:t>
            </a:r>
            <a:r>
              <a:rPr lang="ru-RU" dirty="0" smtClean="0"/>
              <a:t>ППР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30610" y="4570852"/>
            <a:ext cx="4566182" cy="24325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881026" y="958037"/>
            <a:ext cx="8429684" cy="4815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2697">
              <a:spcAft>
                <a:spcPts val="2310"/>
              </a:spcAft>
            </a:pPr>
            <a:r>
              <a:rPr lang="ru" sz="4200" b="1" dirty="0" smtClean="0">
                <a:solidFill>
                  <a:srgbClr val="2C2C2F"/>
                </a:solidFill>
                <a:latin typeface="Calibri"/>
              </a:rPr>
              <a:t>Нормативные акты</a:t>
            </a:r>
            <a:endParaRPr lang="ru" sz="4200" b="1" dirty="0">
              <a:solidFill>
                <a:srgbClr val="2C2C2F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712" y="1243789"/>
            <a:ext cx="89844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FF0000"/>
              </a:solidFill>
            </a:endParaRPr>
          </a:p>
          <a:p>
            <a:endParaRPr lang="ru-RU" sz="3600" dirty="0" smtClean="0"/>
          </a:p>
          <a:p>
            <a:r>
              <a:rPr lang="ru-RU" sz="3600" dirty="0" smtClean="0"/>
              <a:t>- </a:t>
            </a:r>
            <a:r>
              <a:rPr lang="ru-RU" sz="3600" dirty="0"/>
              <a:t>Правила по охране труда при выполнении строительных работ, утвержденные постановлением Министерства труда и социальной защиты Республики Беларусь и Министерства архитектуры и строительства Республики Беларусь 31.05.2019 </a:t>
            </a:r>
            <a:r>
              <a:rPr lang="ru-RU" sz="3600" dirty="0" smtClean="0"/>
              <a:t>№ 24/33.</a:t>
            </a:r>
            <a:endParaRPr lang="ru-RU" sz="3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80960" y="601667"/>
            <a:ext cx="6096000" cy="4093428"/>
          </a:xfrm>
          <a:prstGeom prst="rect">
            <a:avLst/>
          </a:prstGeom>
          <a:scene3d>
            <a:camera prst="perspective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000" dirty="0"/>
              <a:t>Монтаж конструкций зданий (сооружений) следует начинать, как правило, с пространственно-устойчивой части связевой ячейки, ядра жесткости и т.п.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0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 smtClean="0"/>
              <a:t>Монтаж </a:t>
            </a:r>
            <a:r>
              <a:rPr lang="ru-RU" sz="2000" dirty="0"/>
              <a:t>конструкций каждого вышележащего этажа (яруса) многоэтажного здания следует производить после закрепления всех установленных монтажных элементов в проектном положении и достижения бетоном (раствором) стыков несущих конструкций прочности, указанной в ППР.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07081" y="1378191"/>
            <a:ext cx="5284694" cy="5509200"/>
          </a:xfrm>
          <a:prstGeom prst="rect">
            <a:avLst/>
          </a:prstGeom>
          <a:scene3d>
            <a:camera prst="perspectiveAbove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200" dirty="0"/>
              <a:t>На участке (захватке), где ведутся монтажные работы, не допускается выполнение других работ и нахождение посторонних лиц</a:t>
            </a:r>
            <a:r>
              <a:rPr lang="ru-RU" sz="2200" dirty="0" smtClean="0"/>
              <a:t>.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2200" dirty="0"/>
          </a:p>
          <a:p>
            <a:pPr marL="285750" indent="-285750">
              <a:buFont typeface="Wingdings" pitchFamily="2" charset="2"/>
              <a:buChar char="ü"/>
            </a:pPr>
            <a:r>
              <a:rPr lang="ru-RU" sz="2200" dirty="0" smtClean="0"/>
              <a:t>При </a:t>
            </a:r>
            <a:r>
              <a:rPr lang="ru-RU" sz="2200" dirty="0"/>
              <a:t>возведении зданий (сооружений) запрещается выполнять работы, связанные с нахождением работающих на одной захватке (участке) на этажах (ярусах), над которыми производится перемещение, установка и временное закрепление элементов сборных конструкций и оборудования.</a:t>
            </a:r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6117116" y="499112"/>
            <a:ext cx="1301138" cy="82950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/>
          <p:cNvSpPr/>
          <p:nvPr/>
        </p:nvSpPr>
        <p:spPr>
          <a:xfrm rot="5400000">
            <a:off x="7908802" y="719925"/>
            <a:ext cx="978408" cy="891271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8084" y="1767288"/>
            <a:ext cx="11501518" cy="5262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/>
              <a:t>Монтаж лестничных маршей и площадок зданий (сооружений), а также грузопассажирских строительных подъемников (лифтов) должен осуществляться одновременно с монтажом конструкций здания. На смонтированных лестничных маршах следует незамедлительно устанавливать ограждения (постоянные или временные).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В </a:t>
            </a:r>
            <a:r>
              <a:rPr lang="ru-RU" dirty="0"/>
              <a:t>процессе монтажа конструкций зданий (сооружений) монтажники должны находиться на ранее установленных и надежно закрепленных конструкциях или средствах </a:t>
            </a:r>
            <a:r>
              <a:rPr lang="ru-RU" dirty="0" err="1"/>
              <a:t>подмащивания</a:t>
            </a:r>
            <a:r>
              <a:rPr lang="ru-RU" dirty="0"/>
              <a:t>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Запрещается </a:t>
            </a:r>
            <a:r>
              <a:rPr lang="ru-RU" dirty="0"/>
              <a:t>пребывание работающих на элементах конструкций и оборудования во время подъема и перемещения конструкций.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Навесные </a:t>
            </a:r>
            <a:r>
              <a:rPr lang="ru-RU" dirty="0"/>
              <a:t>монтажные площадки, лестницы и другие приспособления, необходимые для работы монтажников на высоте, следует устанавливать и закреплять на монтируемых конструкциях до их подъема.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Для </a:t>
            </a:r>
            <a:r>
              <a:rPr lang="ru-RU" dirty="0"/>
              <a:t>перехода монтажников с одной конструкции на другую следует применять инвентарные лестницы, переходные мостики и трапы, имеющие ограждения.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Запрещается </a:t>
            </a:r>
            <a:r>
              <a:rPr lang="ru-RU" dirty="0"/>
              <a:t>переход монтажников по установленным конструкциям и их элементам (фермам, ригелям и т.п.), на которых невозможно обеспечить требуемую ширину прохода при установленных ограждениях, без применения специальных предохранительных приспособлений (натянутого вдоль фермы или ригеля каната для закрепления карабина предохранительного пояса).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Места </a:t>
            </a:r>
            <a:r>
              <a:rPr lang="ru-RU" dirty="0"/>
              <a:t>и способ крепления каната и длина его участков должны быть указаны в ППР.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8084" y="1743855"/>
            <a:ext cx="9560859" cy="521471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dirty="0"/>
              <a:t>Элементы монтируемых конструкций или оборудования во время перемещения должны удерживаться от раскачивания и вращения гибкими оттяжками.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dirty="0" err="1" smtClean="0"/>
              <a:t>Строповку</a:t>
            </a:r>
            <a:r>
              <a:rPr lang="ru-RU" sz="2000" dirty="0" smtClean="0"/>
              <a:t> </a:t>
            </a:r>
            <a:r>
              <a:rPr lang="ru-RU" sz="2000" dirty="0"/>
              <a:t>конструкций и оборудования необходимо производить способами, обеспечивающими возможность дистанционной </a:t>
            </a:r>
            <a:r>
              <a:rPr lang="ru-RU" sz="2000" dirty="0" err="1"/>
              <a:t>расстроповки</a:t>
            </a:r>
            <a:r>
              <a:rPr lang="ru-RU" sz="2000" dirty="0"/>
              <a:t> с рабочего горизонта в случаях, когда высота до замка грузозахватного приспособления превышает 2 м.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dirty="0" smtClean="0"/>
              <a:t>До </a:t>
            </a:r>
            <a:r>
              <a:rPr lang="ru-RU" sz="2000" dirty="0"/>
              <a:t>начала выполнения монтажных работ необходимо установить порядок обмена сигналами между работающим, руководящим монтажом, и машинистом крана.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dirty="0" smtClean="0"/>
              <a:t>Все </a:t>
            </a:r>
            <a:r>
              <a:rPr lang="ru-RU" sz="2000" dirty="0"/>
              <a:t>сигналы подаются только одним работающим (бригадиром, такелажником, стропальщиком, другими работающими), кроме сигнала "Стоп", который может быть подан любым работающим, заметившим опасность.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dirty="0" smtClean="0"/>
              <a:t>В </a:t>
            </a:r>
            <a:r>
              <a:rPr lang="ru-RU" sz="2000" dirty="0"/>
              <a:t>особо ответственных случаях (при подъеме с применением сложного такелажа, метода поворота, при </a:t>
            </a:r>
            <a:r>
              <a:rPr lang="ru-RU" sz="2000" dirty="0" err="1"/>
              <a:t>надвижке</a:t>
            </a:r>
            <a:r>
              <a:rPr lang="ru-RU" sz="2000" dirty="0"/>
              <a:t> крупногабаритных и тяжелых конструкций, при подъеме их двумя или более механизмами и т.п.) сигналы должен подавать только руководитель работ.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886599"/>
            <a:ext cx="9953652" cy="769441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/>
              <a:t>КРОВЕЛЬНЫЕ РАБОТЫ</a:t>
            </a:r>
          </a:p>
        </p:txBody>
      </p:sp>
      <p:pic>
        <p:nvPicPr>
          <p:cNvPr id="4" name="Picture 2" descr="https://img.promportal.su/foto/good_fotos/3581/35812194/krovelnie-raboti_foto_larg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74" y="1812627"/>
            <a:ext cx="4156133" cy="26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t20.stpulscen.ru/images/product/316/694/794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0443" y="3118346"/>
            <a:ext cx="4332260" cy="263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st9.stpulscen.ru/images/product/140/698/717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3443" y="4424065"/>
            <a:ext cx="4332260" cy="263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61979" y="391284"/>
            <a:ext cx="8822109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Calibri"/>
                <a:ea typeface="Times New Roman"/>
                <a:cs typeface="Times New Roman"/>
              </a:rPr>
              <a:t>Безопасность кровельных работ должна быть обеспечена выполнением содержащихся в организационно-технологической документации (ПОС, ППР и др.) следующих решений по безопасности труда:</a:t>
            </a:r>
            <a:endParaRPr lang="ru-RU" sz="2400" dirty="0">
              <a:solidFill>
                <a:schemeClr val="accent3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067625402"/>
              </p:ext>
            </p:extLst>
          </p:nvPr>
        </p:nvGraphicFramePr>
        <p:xfrm>
          <a:off x="23770" y="2066273"/>
          <a:ext cx="7414428" cy="431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354" y="1608787"/>
            <a:ext cx="4566182" cy="26672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4061" y="6383936"/>
            <a:ext cx="73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началом работ необходимо </a:t>
            </a:r>
            <a:r>
              <a:rPr lang="ru-RU" b="1" i="1" dirty="0">
                <a:solidFill>
                  <a:srgbClr val="FF0000"/>
                </a:solidFill>
              </a:rPr>
              <a:t>ознакомить под роспись работающих </a:t>
            </a:r>
            <a:r>
              <a:rPr lang="ru-RU" dirty="0"/>
              <a:t>с решениями, предусмотренными в </a:t>
            </a:r>
            <a:r>
              <a:rPr lang="ru-RU" dirty="0" smtClean="0"/>
              <a:t>ППР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69354" y="4499414"/>
            <a:ext cx="4566182" cy="24325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770" y="463504"/>
            <a:ext cx="8420100" cy="14157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!!!!!!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/>
              <a:t>Допуск </a:t>
            </a:r>
            <a:r>
              <a:rPr lang="ru-RU" b="1" i="1" dirty="0"/>
              <a:t>работающих на крышу здания для выполнения кровельных и других работ </a:t>
            </a:r>
            <a:r>
              <a:rPr lang="ru-RU" b="1" i="1" dirty="0">
                <a:solidFill>
                  <a:srgbClr val="FF0000"/>
                </a:solidFill>
              </a:rPr>
              <a:t>разрешается</a:t>
            </a:r>
            <a:r>
              <a:rPr lang="ru-RU" b="1" i="1" dirty="0"/>
              <a:t> после осмотра несущих конструкций крыши и ограждений </a:t>
            </a:r>
            <a:r>
              <a:rPr lang="ru-RU" b="1" i="1" dirty="0">
                <a:solidFill>
                  <a:srgbClr val="FF0000"/>
                </a:solidFill>
              </a:rPr>
              <a:t>линейным руководителем работ </a:t>
            </a:r>
            <a:r>
              <a:rPr lang="ru-RU" b="1" i="1" dirty="0"/>
              <a:t>совместно с работающим, ответственным исполнителем работ.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744255245"/>
              </p:ext>
            </p:extLst>
          </p:nvPr>
        </p:nvGraphicFramePr>
        <p:xfrm>
          <a:off x="887370" y="2050891"/>
          <a:ext cx="10680700" cy="4979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38084" y="453273"/>
            <a:ext cx="10121900" cy="397031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dirty="0"/>
              <a:t>Запрещается держать в непосредственной близости от места производства работ с применением горелок легковоспламеняющиеся и огнеопасные материалы.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При </a:t>
            </a:r>
            <a:r>
              <a:rPr lang="ru-RU" dirty="0"/>
              <a:t>применении в конструкции крыш горючих и </a:t>
            </a:r>
            <a:r>
              <a:rPr lang="ru-RU" dirty="0" err="1"/>
              <a:t>трудногорючих</a:t>
            </a:r>
            <a:r>
              <a:rPr lang="ru-RU" dirty="0"/>
              <a:t> утеплителей наклейка битумных рулонных материалов газопламенным способом разрешается только по устроенной на них цементно-песчаной или асфальтовой стяжке.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Места </a:t>
            </a:r>
            <a:r>
              <a:rPr lang="ru-RU" dirty="0"/>
              <a:t>производства кровельных работ, выполняемых газопламенным способом, должны быть обеспечены не менее чем двумя эвакуационными выходами (лестницами), а также первичными средствами пожаротушения в соответствии с обязательными требованиями технических нормативных правовых актов в области пожарной безопасности.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Подниматься </a:t>
            </a:r>
            <a:r>
              <a:rPr lang="ru-RU" dirty="0"/>
              <a:t>на кровлю и спускаться с нее следует только по внутренним лестничным клеткам. Запрещается использовать в этих целях пожарные лестницы.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31884" y="4579067"/>
            <a:ext cx="10579100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/>
              <a:t>Для прохода работающих, выполняющих работы на крыше с уклоном более 20°, а также на крыше с покрытием, не рассчитанным на нагрузки от веса работающих, необходимо применять трапы шириной не менее 0,3 м с поперечными планками для упора ног. Трапы на время работы должны быть закреплены.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При </a:t>
            </a:r>
            <a:r>
              <a:rPr lang="ru-RU" dirty="0"/>
              <a:t>выполнении работ на крышах с уклоном более 20°, а также на расстоянии менее 2 м от </a:t>
            </a:r>
            <a:r>
              <a:rPr lang="ru-RU" dirty="0" err="1"/>
              <a:t>неогражденных</a:t>
            </a:r>
            <a:r>
              <a:rPr lang="ru-RU" dirty="0"/>
              <a:t> перепадов по высоте 1,3 м и более независимо от уклона крыши, работающие должны применять предохранительные пояса. Места крепления предохранительных поясов указываются в ППР и наряде-допуске.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53476" y="5097028"/>
            <a:ext cx="978408" cy="1068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10359984" y="1910366"/>
            <a:ext cx="978408" cy="1056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5900" y="512408"/>
            <a:ext cx="10261600" cy="31393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Применяемые для подачи материалов при устройстве кровель краны малой грузоподъемности должны устанавливаться и эксплуатироваться в соответствии с инструкцией изготовителя. Подъем грузов следует осуществлять в контейнерах или таре.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Вблизи </a:t>
            </a:r>
            <a:r>
              <a:rPr lang="ru-RU" dirty="0"/>
              <a:t>здания в местах подъема груза и выполнения кровельных работ необходимо обозначить опасные зоны.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Размещать </a:t>
            </a:r>
            <a:r>
              <a:rPr lang="ru-RU" dirty="0"/>
              <a:t>на крыше материалы допускается только в местах, предусмотренных ППР, с применением мер против их падения, в том числе от воздействия ветра.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Запас </a:t>
            </a:r>
            <a:r>
              <a:rPr lang="ru-RU" dirty="0"/>
              <a:t>материалов не должен превышать сменной потребности.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Во </a:t>
            </a:r>
            <a:r>
              <a:rPr lang="ru-RU" dirty="0"/>
              <a:t>время перерывов в работе технологические приспособления, материалы и инструменты должны быть закреплены или убраны с крыши.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4444944"/>
            <a:ext cx="10883900" cy="258532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/>
              <a:t>Элементы и детали кровель, в том числе компенсаторы в швах, защитные фартуки, звенья водосточных труб, сливы, свесы и т.п., следует подавать на рабочие места в готовом виде.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Заготовка </a:t>
            </a:r>
            <a:r>
              <a:rPr lang="ru-RU" dirty="0"/>
              <a:t>указанных элементов и деталей непосредственно на крыше не допускается.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Выполнение </a:t>
            </a:r>
            <a:r>
              <a:rPr lang="ru-RU" dirty="0"/>
              <a:t>кровельных работ по установке (подвеске) готовых водосточных желобов, воронок и труб, колпаков и зонтов для дымовых и вентиляционных труб, покрытию парапетов и </a:t>
            </a:r>
            <a:r>
              <a:rPr lang="ru-RU" dirty="0" err="1"/>
              <a:t>сандриков</a:t>
            </a:r>
            <a:r>
              <a:rPr lang="ru-RU" dirty="0"/>
              <a:t>, отделке свесов следует осуществлять с применением подмостей, люлек, автомобильных подъемников. Не допускается использование для указанных работ приставных лестниц.</a:t>
            </a:r>
          </a:p>
        </p:txBody>
      </p:sp>
      <p:sp>
        <p:nvSpPr>
          <p:cNvPr id="5" name="Нашивка 4"/>
          <p:cNvSpPr/>
          <p:nvPr/>
        </p:nvSpPr>
        <p:spPr>
          <a:xfrm>
            <a:off x="366268" y="5310965"/>
            <a:ext cx="776732" cy="838200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 rot="10800000">
            <a:off x="10477500" y="1662968"/>
            <a:ext cx="776732" cy="838200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653796" y="3798649"/>
            <a:ext cx="978408" cy="48463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01800" y="3748577"/>
            <a:ext cx="10111232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FF0000"/>
                </a:solidFill>
              </a:rPr>
              <a:t>Не допускается выполнение кровельных работ во время гололеда, тумана, исключающего видимость в пределах фронта работ, грозы и при скорости ветра 15 м/с и более.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770" y="757150"/>
            <a:ext cx="11963400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/>
              <a:t>МОНТАЖ ИНЖЕНЕРНОГО ОБОРУДОВАНИЯ ЗДАНИЙ И СООРУЖЕНИЙ</a:t>
            </a:r>
            <a:endParaRPr lang="ru-RU" sz="4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844" y="2406900"/>
            <a:ext cx="5788025" cy="2915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7869" y="3366315"/>
            <a:ext cx="5723294" cy="344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34160"/>
            <a:ext cx="9882213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Calibri"/>
                <a:ea typeface="Times New Roman"/>
                <a:cs typeface="Times New Roman"/>
              </a:rPr>
              <a:t>Безопасность при монтаже инженерного оборудования зданий (сооружений) должна быть обеспечена выполнением содержащихся в организационно-технологической документации (ПОС, ППР и др.) следующих решений по безопасности труда:</a:t>
            </a:r>
            <a:endParaRPr lang="ru-RU" sz="2400" dirty="0">
              <a:solidFill>
                <a:schemeClr val="accent3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434303194"/>
              </p:ext>
            </p:extLst>
          </p:nvPr>
        </p:nvGraphicFramePr>
        <p:xfrm>
          <a:off x="23770" y="2209149"/>
          <a:ext cx="7414428" cy="431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56723" y="6526812"/>
            <a:ext cx="73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началом работ необходимо </a:t>
            </a:r>
            <a:r>
              <a:rPr lang="ru-RU" b="1" i="1" dirty="0">
                <a:solidFill>
                  <a:srgbClr val="FF0000"/>
                </a:solidFill>
              </a:rPr>
              <a:t>ознакомить под роспись работающих </a:t>
            </a:r>
            <a:r>
              <a:rPr lang="ru-RU" dirty="0"/>
              <a:t>с решениями, предусмотренными в </a:t>
            </a:r>
            <a:r>
              <a:rPr lang="ru-RU" dirty="0" smtClean="0"/>
              <a:t>ППР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9354" y="2103820"/>
            <a:ext cx="4439182" cy="253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" y="831538"/>
            <a:ext cx="10246658" cy="7694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БЕТОННЫЕ И ЖЕЛЕЗОБЕТОННЫЕ РАБОТЫ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7" name="Picture 2" descr="https://d6z72aalekwc3.cloudfront.net/large/j1xeMAp3VnJ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646" y="2097741"/>
            <a:ext cx="4259033" cy="23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floridaconstructionlegalupdates.com/wp-content/uploads/2017/03/shutterstock_3301379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8245" y="2849707"/>
            <a:ext cx="4114801" cy="266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static.tildacdn.com/tild3361-3937-4938-b363-633139333965/61406760f5526c29167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2138" y="3893917"/>
            <a:ext cx="3977047" cy="265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6712" y="943801"/>
            <a:ext cx="9105900" cy="392415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/>
              <a:t>Заготовка и подгонка труб должны выполняться в заготовительных мастерских. Выполнение этих работ на подмостях, предназначенных для монтажа трубопроводов, запрещается.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Все </a:t>
            </a:r>
            <a:r>
              <a:rPr lang="ru-RU" dirty="0"/>
              <a:t>работы по устранению конструктивных недостатков и ликвидации недоделок на смонтированном оборудовании, подвергнутом испытанию продуктом, следует проводить только после разработки и утверждения мероприятий по безопасности работ.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Монтаж </a:t>
            </a:r>
            <a:r>
              <a:rPr lang="ru-RU" dirty="0"/>
              <a:t>трубопроводов и воздуховодов на эстакадах производится с инвентарных подмостей, снабженных лестницами для подъема и спуска работающих. Подъем и спуск по конструкциям эстакад не допускаются.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dirty="0" smtClean="0"/>
              <a:t>Запрещается </a:t>
            </a:r>
            <a:r>
              <a:rPr lang="ru-RU" dirty="0"/>
              <a:t>нахождение людей под устанавливаемым оборудованием, монтажными узлами оборудования и трубопроводов до их окончательного закрепления.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3912" y="5475995"/>
            <a:ext cx="8318500" cy="1554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/>
              <a:t>Опускание труб в закрепленную траншею следует производить с принятием мер против нарушения креплений траншей.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разрешается скатывать трубы в траншею с помощью ломов и ваг, а также использовать распорки крепления траншей в качестве опор для труб</a:t>
            </a:r>
          </a:p>
        </p:txBody>
      </p:sp>
      <p:sp>
        <p:nvSpPr>
          <p:cNvPr id="5" name="Стрелка влево 4"/>
          <p:cNvSpPr/>
          <p:nvPr/>
        </p:nvSpPr>
        <p:spPr>
          <a:xfrm>
            <a:off x="9172612" y="2238110"/>
            <a:ext cx="978408" cy="13355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085504" y="5666326"/>
            <a:ext cx="978408" cy="117361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51102" y="672804"/>
            <a:ext cx="9588500" cy="36009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/>
              <a:t>В помещениях, где производится обезжиривание, запрещается пользоваться открытым огнем и допускать искрообразование.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Работы </a:t>
            </a:r>
            <a:r>
              <a:rPr lang="ru-RU" dirty="0"/>
              <a:t>по обезжириванию трубопроводов должны выполняться в помещениях, оборудованных приточно-вытяжной вентиляцией. При выполнении работ на открытом воздухе работающие должны находиться с наветренной стороны.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Место</a:t>
            </a:r>
            <a:r>
              <a:rPr lang="ru-RU" dirty="0"/>
              <a:t>, где проводится обезжиривание трубопроводов, необходимо оградить и обозначить знаками безопасности.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/>
              <a:t>Работающие</a:t>
            </a:r>
            <a:r>
              <a:rPr lang="ru-RU" dirty="0"/>
              <a:t>, занятые на работах по обезжириванию трубопроводов, должны быть обеспечены соответствующими противогазами, спецодеждой, рукавицами и резиновыми перчатками.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6602" y="4630739"/>
            <a:ext cx="9004300" cy="218521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dirty="0"/>
              <a:t>Монтаж оборудования, трубопроводов и воздухопроводов вблизи электрических проводов (в пределах расстояния, равного наибольшей длине монтируемого узла или звена трубопровода) производится при снятом напряжении или при защите электропроводов от механического повреждения диэлектрическими коробами.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dirty="0" smtClean="0"/>
              <a:t>При </a:t>
            </a:r>
            <a:r>
              <a:rPr lang="ru-RU" dirty="0"/>
              <a:t>невозможности снятия напряжения работы следует производить по наряду-допуску.</a:t>
            </a: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881102" y="2016097"/>
            <a:ext cx="1270000" cy="914400"/>
          </a:xfrm>
          <a:prstGeom prst="right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 со стрелкой влево 5"/>
          <p:cNvSpPr/>
          <p:nvPr/>
        </p:nvSpPr>
        <p:spPr>
          <a:xfrm>
            <a:off x="9440902" y="5266146"/>
            <a:ext cx="1397000" cy="914400"/>
          </a:xfrm>
          <a:prstGeom prst="lef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2400" y="465168"/>
            <a:ext cx="11899900" cy="16312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/>
              <a:t>При продувке трубопроводов сжатым воздухом запрещается находиться в камерах и колодцах, где установлены задвижки, вентили, краны и т.п.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/>
              <a:t>При </a:t>
            </a:r>
            <a:r>
              <a:rPr lang="ru-RU" dirty="0"/>
              <a:t>продувке трубопроводов необходимо установить у концов труб щиты для защиты глаз людей от окалины и песка.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>
                <a:solidFill>
                  <a:srgbClr val="FF0000"/>
                </a:solidFill>
              </a:rPr>
              <a:t>Запрещается находиться против или вблизи незащищенных концов продуваемых труб.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328980"/>
            <a:ext cx="4699000" cy="46012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В процессе выполнения сборочных операций трубопроводов и оборудования совмещение отверстий и проверка их совпадения в монтируемых деталях должны производиться с использованием специального инструмента (конусных оправок, сборочных пробок и др.). </a:t>
            </a:r>
            <a:r>
              <a:rPr lang="ru-RU" b="1" i="1" dirty="0">
                <a:solidFill>
                  <a:srgbClr val="FF0000"/>
                </a:solidFill>
              </a:rPr>
              <a:t>Проверять совпадение отверстий в монтируемых деталях пальцами рук не допускается.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 smtClean="0"/>
              <a:t>При </a:t>
            </a:r>
            <a:r>
              <a:rPr lang="ru-RU" dirty="0"/>
              <a:t>монтаже оборудования должна быть исключена возможность самопроизвольного или случайного его включения.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53000" y="2228953"/>
            <a:ext cx="7099300" cy="48013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При разогреве труб и других элементов оборудования из пластмасс перед гнутьем, формованием и при сварке следует применять устройства, исключающие воздействие открытого огня на разогреваемые элементы оборудования.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/>
              <a:t>Резка </a:t>
            </a:r>
            <a:r>
              <a:rPr lang="ru-RU" dirty="0"/>
              <a:t>элементов оборудования из фторопласта с помощью абразивных кругов не допускается.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err="1" smtClean="0"/>
              <a:t>Строповку</a:t>
            </a:r>
            <a:r>
              <a:rPr lang="ru-RU" dirty="0" smtClean="0"/>
              <a:t> </a:t>
            </a:r>
            <a:r>
              <a:rPr lang="ru-RU" dirty="0"/>
              <a:t>трубопроводной арматуры следует осуществлять за корпус. </a:t>
            </a:r>
            <a:r>
              <a:rPr lang="ru-RU" b="1" dirty="0">
                <a:solidFill>
                  <a:srgbClr val="FF0000"/>
                </a:solidFill>
              </a:rPr>
              <a:t>Не допускается </a:t>
            </a:r>
            <a:r>
              <a:rPr lang="ru-RU" b="1" dirty="0" err="1">
                <a:solidFill>
                  <a:srgbClr val="FF0000"/>
                </a:solidFill>
              </a:rPr>
              <a:t>строповка</a:t>
            </a:r>
            <a:r>
              <a:rPr lang="ru-RU" b="1" dirty="0">
                <a:solidFill>
                  <a:srgbClr val="FF0000"/>
                </a:solidFill>
              </a:rPr>
              <a:t> арматуры за маховики, штоки, рычаги и другие аналогичные детали.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/>
              <a:t>Отогревать </a:t>
            </a:r>
            <a:r>
              <a:rPr lang="ru-RU" dirty="0"/>
              <a:t>пластмассовые трубы с замерзшим продуктом допускается только водой с температурой не более 40 °C, а трубопроводов из полиэтилена высокого давления, фторопласта и поливинилхлорида - не более 60 °C. </a:t>
            </a:r>
            <a:r>
              <a:rPr lang="ru-RU" b="1" dirty="0">
                <a:solidFill>
                  <a:srgbClr val="FF0000"/>
                </a:solidFill>
              </a:rPr>
              <a:t>Отогрев этих трубопроводов паром или огневым способом не допускается.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815161"/>
            <a:ext cx="9953651" cy="7694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/>
              <a:t>ОТДЕЛОЧНЫЕ РАБОТЫ</a:t>
            </a:r>
            <a:endParaRPr lang="ru-RU" sz="4400" dirty="0"/>
          </a:p>
        </p:txBody>
      </p:sp>
      <p:pic>
        <p:nvPicPr>
          <p:cNvPr id="4" name="Picture 2" descr="https://kremenki-gorod.ru/wp-content/uploads/3/0/e/30e8a62aedcf205982eaef02668e407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980" y="1816935"/>
            <a:ext cx="5662719" cy="363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699" y="3735774"/>
            <a:ext cx="5727701" cy="3221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95422" y="743723"/>
            <a:ext cx="1013460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Безопасность отделочных работ должна быть обеспечена организацией рабочих мест, обеспечением их средствами </a:t>
            </a:r>
            <a:r>
              <a:rPr lang="ru-RU" sz="2000" dirty="0" err="1"/>
              <a:t>подмащивания</a:t>
            </a:r>
            <a:r>
              <a:rPr lang="ru-RU" sz="2000" dirty="0"/>
              <a:t> и средствами малой механизации, необходимыми для производства работ.</a:t>
            </a:r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309522" y="793322"/>
            <a:ext cx="1485900" cy="916464"/>
          </a:xfrm>
          <a:prstGeom prst="striped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9522" y="1804857"/>
            <a:ext cx="116205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>
                <a:solidFill>
                  <a:srgbClr val="7030A0"/>
                </a:solidFill>
              </a:rPr>
              <a:t>Рабочие места для выполнения отделочных работ на высоте должны быть оборудованы средствами </a:t>
            </a:r>
            <a:r>
              <a:rPr lang="ru-RU" b="1" dirty="0" err="1">
                <a:solidFill>
                  <a:srgbClr val="7030A0"/>
                </a:solidFill>
              </a:rPr>
              <a:t>подмащивания</a:t>
            </a:r>
            <a:r>
              <a:rPr lang="ru-RU" b="1" dirty="0">
                <a:solidFill>
                  <a:srgbClr val="7030A0"/>
                </a:solidFill>
              </a:rPr>
              <a:t> и лестницами для подъема на них.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В </a:t>
            </a:r>
            <a:r>
              <a:rPr lang="ru-RU" b="1" dirty="0">
                <a:solidFill>
                  <a:srgbClr val="7030A0"/>
                </a:solidFill>
              </a:rPr>
              <a:t>местах применения окрасочных составов, образующих взрывоопасные пары, электропроводка и электрооборудование должны быть обесточены или выполнены во взрывобезопасном исполнении; работа с использованием огня в этих помещениях не допускается.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Запрещается </a:t>
            </a:r>
            <a:r>
              <a:rPr lang="ru-RU" b="1" dirty="0">
                <a:solidFill>
                  <a:srgbClr val="7030A0"/>
                </a:solidFill>
              </a:rPr>
              <a:t>обогревать и сушить помещения жаровнями и другими устройствами, выделяющими в помещения продукты сгорания топлива.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При </a:t>
            </a:r>
            <a:r>
              <a:rPr lang="ru-RU" b="1" dirty="0">
                <a:solidFill>
                  <a:srgbClr val="7030A0"/>
                </a:solidFill>
              </a:rPr>
              <a:t>выполнении работ с использованием растворов, имеющих химические добавки, необходимо использовать средства индивидуальной защиты (резиновые перчатки, защитные мази, защитные очки) согласно инструкции изготовителя применяемого состава.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При </a:t>
            </a:r>
            <a:r>
              <a:rPr lang="ru-RU" b="1" dirty="0">
                <a:solidFill>
                  <a:srgbClr val="7030A0"/>
                </a:solidFill>
              </a:rPr>
              <a:t>сухой очистке поверхностей и других работах, связанных с выделением пыли и газов, а также при механизированной шпатлевке и окраске необходимо пользоваться респираторами и защитными очками.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При </a:t>
            </a:r>
            <a:r>
              <a:rPr lang="ru-RU" b="1" dirty="0">
                <a:solidFill>
                  <a:srgbClr val="7030A0"/>
                </a:solidFill>
              </a:rPr>
              <a:t>очистке поверхностей с помощью кислоты или каустической соды необходимо работать в защитных очках, резиновых перчатках и кислотостойком фартуке с нагрудником.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При </a:t>
            </a:r>
            <a:r>
              <a:rPr lang="ru-RU" b="1" dirty="0">
                <a:solidFill>
                  <a:srgbClr val="7030A0"/>
                </a:solidFill>
              </a:rPr>
              <a:t>нанесении раствора на потолочную или вертикальную поверхность следует пользоваться защитными очками.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33478" y="942076"/>
            <a:ext cx="11049000" cy="30931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/>
              <a:t>При выполнении окрасочных работ с применением окрасочных пневматических агрегатов необходимо: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000" dirty="0"/>
              <a:t>до начала работы осуществлять проверку исправности оборудования, защитного заземления, сигнализации;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000" dirty="0"/>
              <a:t>в процессе выполнения работ не допускать перегибания шлангов, их прикосновения к подвижным стальным канатам;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000" dirty="0"/>
              <a:t>отключать подачу воздуха и перекрывать воздушный вентиль при перерыве в работе или обнаружении неисправностей механизма или агрегата.</a:t>
            </a: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101958" y="634894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6378" y="4460333"/>
            <a:ext cx="9436100" cy="25699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i="1" dirty="0"/>
              <a:t>При работе с </a:t>
            </a:r>
            <a:r>
              <a:rPr lang="ru-RU" b="1" i="1" dirty="0" err="1"/>
              <a:t>растворонасосом</a:t>
            </a:r>
            <a:r>
              <a:rPr lang="ru-RU" b="1" i="1" dirty="0"/>
              <a:t> необходимо: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dirty="0"/>
              <a:t>удалять растворные пробки, осуществлять ремонтные работы только после отключения </a:t>
            </a:r>
            <a:r>
              <a:rPr lang="ru-RU" dirty="0" err="1"/>
              <a:t>растворонасоса</a:t>
            </a:r>
            <a:r>
              <a:rPr lang="ru-RU" dirty="0"/>
              <a:t> от сети и снятия давления;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dirty="0"/>
              <a:t>осуществлять продувку </a:t>
            </a:r>
            <a:r>
              <a:rPr lang="ru-RU" dirty="0" err="1"/>
              <a:t>растворонасоса</a:t>
            </a:r>
            <a:r>
              <a:rPr lang="ru-RU" dirty="0"/>
              <a:t> при отсутствии работающих в зоне 10 м и ближе;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dirty="0"/>
              <a:t>держать форсунку при нанесении раствора под небольшим углом к оштукатуриваемой поверхности и на небольшом расстоянии от нее.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928734971"/>
              </p:ext>
            </p:extLst>
          </p:nvPr>
        </p:nvGraphicFramePr>
        <p:xfrm>
          <a:off x="666712" y="719953"/>
          <a:ext cx="106299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371600" y="1799195"/>
            <a:ext cx="10363200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000" dirty="0"/>
              <a:t>Подъем и переноску стекла к месту его установки следует производить с применением соответствующих приспособлений или в специальной таре.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000" dirty="0" smtClean="0"/>
              <a:t>Раскрой </a:t>
            </a:r>
            <a:r>
              <a:rPr lang="ru-RU" sz="2000" dirty="0"/>
              <a:t>стекла следует осуществлять в горизонтальном положении на специальных столах при положительной температуре.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000" dirty="0" smtClean="0"/>
              <a:t>Места</a:t>
            </a:r>
            <a:r>
              <a:rPr lang="ru-RU" sz="2000" dirty="0"/>
              <a:t>, над которыми производятся стекольные работы, необходимо ограждать. Запрещается производить остекление на нескольких ярусах по одной вертикали одновременно.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000" dirty="0" smtClean="0"/>
              <a:t>Не </a:t>
            </a:r>
            <a:r>
              <a:rPr lang="ru-RU" sz="2000" dirty="0"/>
              <a:t>допускается опирать приставные лестницы на стекла и бруски переплетов.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000" dirty="0" smtClean="0"/>
              <a:t>При </a:t>
            </a:r>
            <a:r>
              <a:rPr lang="ru-RU" sz="2000" dirty="0"/>
              <a:t>механической или ручной обработке стекла абразивным инструментом (снятие фасок, сверление отверстий, шлифование и др.) стекольщики должны быть обеспечены защитными очками, респираторами, кожаными напальчниками.</a:t>
            </a:r>
          </a:p>
        </p:txBody>
      </p:sp>
      <p:sp>
        <p:nvSpPr>
          <p:cNvPr id="4" name="Нашивка 3"/>
          <p:cNvSpPr/>
          <p:nvPr/>
        </p:nvSpPr>
        <p:spPr>
          <a:xfrm>
            <a:off x="391668" y="2739124"/>
            <a:ext cx="979932" cy="3136900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186336"/>
            <a:ext cx="10668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 </a:t>
            </a:r>
            <a:r>
              <a:rPr lang="ru-RU" sz="24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бетонных и железобетонных работ должна быть обеспечена выполнением содержащихся в организационно-технологической документации (ПОС, ППР и др.) следующих решений по безопасности труда: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598782196"/>
              </p:ext>
            </p:extLst>
          </p:nvPr>
        </p:nvGraphicFramePr>
        <p:xfrm>
          <a:off x="80234" y="1999148"/>
          <a:ext cx="7414428" cy="384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5818" y="1357867"/>
            <a:ext cx="4566182" cy="26672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0525" y="6133016"/>
            <a:ext cx="73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началом работ необходимо </a:t>
            </a:r>
            <a:r>
              <a:rPr lang="ru-RU" b="1" i="1" dirty="0">
                <a:solidFill>
                  <a:srgbClr val="FF0000"/>
                </a:solidFill>
              </a:rPr>
              <a:t>ознакомить под роспись работающих </a:t>
            </a:r>
            <a:r>
              <a:rPr lang="ru-RU" dirty="0"/>
              <a:t>с решениями, предусмотренными в </a:t>
            </a:r>
            <a:r>
              <a:rPr lang="ru-RU" dirty="0" smtClean="0"/>
              <a:t>ППР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5818" y="4248494"/>
            <a:ext cx="4566182" cy="24325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10989" y="979405"/>
            <a:ext cx="9412941" cy="3539430"/>
          </a:xfrm>
          <a:prstGeom prst="rect">
            <a:avLst/>
          </a:prstGeom>
          <a:ln>
            <a:solidFill>
              <a:srgbClr val="FFC000"/>
            </a:solidFill>
          </a:ln>
          <a:scene3d>
            <a:camera prst="perspectiveRight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dirty="0"/>
              <a:t>Размещение на опалубке оборудования и материалов, не предусмотренных ППР, а также нахождение работающих, непосредственно не участвующих в производстве работ, на установленных конструкциях опалубки не допускается.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/>
              <a:t>При </a:t>
            </a:r>
            <a:r>
              <a:rPr lang="ru-RU" sz="1600" dirty="0"/>
              <a:t>устройстве сборной опалубки стен, ригелей и сводов необходимо предусматривать устройство рабочих настилов шириной не менее 0,8 м с ограждениями.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/>
              <a:t>Опалубка </a:t>
            </a:r>
            <a:r>
              <a:rPr lang="ru-RU" sz="1600" dirty="0"/>
              <a:t>перекрытий должна быть ограждена по всему периметру, все отверстия в рабочем полу опалубки должны быть закрыты. При необходимости оставлять эти отверстия открытыми их следует затягивать проволочной сеткой.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/>
              <a:t>После </a:t>
            </a:r>
            <a:r>
              <a:rPr lang="ru-RU" sz="1600" dirty="0"/>
              <a:t>отсечения части скользящей опалубки и подвесных лесов их торцевые стороны должны быть ограждены.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/>
              <a:t>Для </a:t>
            </a:r>
            <a:r>
              <a:rPr lang="ru-RU" sz="1600" dirty="0"/>
              <a:t>защиты работающих от падения предметов на подвесных лесах по наружному периметру скользящей и переставной опалубки следует устанавливать козырьки шириной не менее ширины лесов.</a:t>
            </a:r>
          </a:p>
        </p:txBody>
      </p:sp>
      <p:sp>
        <p:nvSpPr>
          <p:cNvPr id="6" name="Стрелка углом вверх 5"/>
          <p:cNvSpPr/>
          <p:nvPr/>
        </p:nvSpPr>
        <p:spPr>
          <a:xfrm rot="10800000">
            <a:off x="1083787" y="231106"/>
            <a:ext cx="850392" cy="50559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34179" y="204978"/>
            <a:ext cx="759978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Опалубка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и арматурный каркас, </a:t>
            </a:r>
            <a:r>
              <a:rPr lang="ru-RU" sz="2400" dirty="0" smtClean="0">
                <a:solidFill>
                  <a:schemeClr val="bg1"/>
                </a:solidFill>
              </a:rPr>
              <a:t>требование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3836" y="4968164"/>
            <a:ext cx="9228022" cy="2062103"/>
          </a:xfrm>
          <a:prstGeom prst="rect">
            <a:avLst/>
          </a:prstGeom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</a:rPr>
              <a:t>Ходить </a:t>
            </a:r>
            <a:r>
              <a:rPr lang="ru-RU" sz="1600" b="1" dirty="0">
                <a:solidFill>
                  <a:srgbClr val="FF0000"/>
                </a:solidFill>
              </a:rPr>
              <a:t>по уложенной арматуре допускается только по специальным настилам шириной не менее 0,6 м, уложенным на арматурный каркас.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</a:rPr>
              <a:t>На </a:t>
            </a:r>
            <a:r>
              <a:rPr lang="ru-RU" sz="1600" b="1" dirty="0">
                <a:solidFill>
                  <a:srgbClr val="FF0000"/>
                </a:solidFill>
              </a:rPr>
              <a:t>участках натяжения арматуры в местах прохода людей должны быть установлены защитные ограждения высотой не менее 1,8 м.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</a:rPr>
              <a:t>Устройства </a:t>
            </a:r>
            <a:r>
              <a:rPr lang="ru-RU" sz="1600" b="1" dirty="0">
                <a:solidFill>
                  <a:srgbClr val="FF0000"/>
                </a:solidFill>
              </a:rPr>
              <a:t>для натяжения арматуры должны быть оборудованы сигнализацией, приводимой в действие при включении привода натяжного устройства.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</a:rPr>
              <a:t>Запрещается </a:t>
            </a:r>
            <a:r>
              <a:rPr lang="ru-RU" sz="1600" b="1" dirty="0">
                <a:solidFill>
                  <a:srgbClr val="FF0000"/>
                </a:solidFill>
              </a:rPr>
              <a:t>пребывание работающих на расстоянии менее 1 м от арматурных стержней, нагреваемых электротоком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923930" y="790492"/>
            <a:ext cx="1938992" cy="581339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2Lef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smtClean="0"/>
              <a:t>Разборка </a:t>
            </a:r>
            <a:r>
              <a:rPr lang="ru-RU" sz="1600" dirty="0"/>
              <a:t>опалубки должна производиться после достижения бетоном заданной прочности с разрешения линейного руководителя работ.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dirty="0" smtClean="0"/>
              <a:t>Минимальная </a:t>
            </a:r>
            <a:r>
              <a:rPr lang="ru-RU" sz="1600" dirty="0"/>
              <a:t>прочность бетона при распалубке загруженных конструкций, с учетом нагрузки от собственного веса, определяется в ППР и согласовывается с проектной организацией</a:t>
            </a:r>
            <a:r>
              <a:rPr lang="ru-RU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8332" y="1800325"/>
            <a:ext cx="9238130" cy="48013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Операции по заготовке и обработке арматуры должны выполняться в специально предназначенных для этого помещениях или на специально отведенных и соответственно оборудованных местах.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/>
              <a:t>При </a:t>
            </a:r>
            <a:r>
              <a:rPr lang="ru-RU" dirty="0"/>
              <a:t>выполнении работ по заготовке арматуры необходимо выполнять следующие требования: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ограждать места, предназначенные для разматывания бухт (мотков) и выравнивания арматуры;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ограждать рабочее место при обработке стержней арматуры, выступающих за габариты верстака, а у двусторонних верстаков, кроме этого, разделять верстак посередине продольной металлической предохранительной сеткой высотой не менее 1 м;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закрывать щитами торцевые части стержней арматуры в местах общих проходов, имеющих ширину менее 1 м;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складывать заготовленную арматуру в специально отведенные для этого места.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/>
              <a:t>Места </a:t>
            </a:r>
            <a:r>
              <a:rPr lang="ru-RU" dirty="0" err="1"/>
              <a:t>строповки</a:t>
            </a:r>
            <a:r>
              <a:rPr lang="ru-RU" dirty="0"/>
              <a:t> арматурных изделий, указанные в рабочих чертежах, должны быть обозначены визуально заметными метками.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/>
              <a:t>Элементы </a:t>
            </a:r>
            <a:r>
              <a:rPr lang="ru-RU" dirty="0"/>
              <a:t>арматурных каркасов необходимо пакетировать с учетом условий их подъема, складирования и транспортирования к месту монтажа.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238216" y="1029476"/>
            <a:ext cx="1264023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24100" y="1029475"/>
            <a:ext cx="5428089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заготовка </a:t>
            </a:r>
            <a:r>
              <a:rPr lang="ru-RU" sz="2400" dirty="0">
                <a:solidFill>
                  <a:srgbClr val="FF0000"/>
                </a:solidFill>
              </a:rPr>
              <a:t>и </a:t>
            </a:r>
            <a:r>
              <a:rPr lang="ru-RU" sz="2400" dirty="0" smtClean="0">
                <a:solidFill>
                  <a:srgbClr val="FF0000"/>
                </a:solidFill>
              </a:rPr>
              <a:t>обработка арматуры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766482" y="958037"/>
            <a:ext cx="949362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0070C0"/>
                </a:solidFill>
              </a:rPr>
              <a:t>Ежедневно </a:t>
            </a:r>
            <a:r>
              <a:rPr lang="ru-RU" b="1" i="1" dirty="0">
                <a:solidFill>
                  <a:srgbClr val="0070C0"/>
                </a:solidFill>
              </a:rPr>
              <a:t>перед началом укладки бетона в опалубку необходимо проверять состояние тары, опалубки и средств </a:t>
            </a:r>
            <a:r>
              <a:rPr lang="ru-RU" b="1" i="1" dirty="0" err="1">
                <a:solidFill>
                  <a:srgbClr val="0070C0"/>
                </a:solidFill>
              </a:rPr>
              <a:t>подмащивания</a:t>
            </a:r>
            <a:r>
              <a:rPr lang="ru-RU" b="1" i="1" dirty="0">
                <a:solidFill>
                  <a:srgbClr val="0070C0"/>
                </a:solidFill>
              </a:rPr>
              <a:t>. Обнаруженные неисправности </a:t>
            </a:r>
            <a:r>
              <a:rPr lang="ru-RU" b="1" i="1" dirty="0">
                <a:solidFill>
                  <a:srgbClr val="FFC000"/>
                </a:solidFill>
              </a:rPr>
              <a:t>следует незамедлительно устранять.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FF0000"/>
                </a:solidFill>
              </a:rPr>
              <a:t>Перед </a:t>
            </a:r>
            <a:r>
              <a:rPr lang="ru-RU" b="1" i="1" dirty="0">
                <a:solidFill>
                  <a:srgbClr val="FF0000"/>
                </a:solidFill>
              </a:rPr>
              <a:t>началом укладки бетонной смеси </a:t>
            </a:r>
            <a:r>
              <a:rPr lang="ru-RU" b="1" i="1" dirty="0" err="1">
                <a:solidFill>
                  <a:srgbClr val="FF0000"/>
                </a:solidFill>
              </a:rPr>
              <a:t>виброхоботом</a:t>
            </a:r>
            <a:r>
              <a:rPr lang="ru-RU" b="1" i="1" dirty="0">
                <a:solidFill>
                  <a:srgbClr val="FF0000"/>
                </a:solidFill>
              </a:rPr>
              <a:t> необходимо проверить исправность и надежность крепления всех его звеньев между собой и к страховочному канату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</a:p>
          <a:p>
            <a:endParaRPr lang="ru-RU" b="1" i="1" dirty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При </a:t>
            </a:r>
            <a:r>
              <a:rPr lang="ru-RU" dirty="0"/>
              <a:t>подаче бетона с помощью бетононасоса необходимо: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удалять всех работающих от </a:t>
            </a:r>
            <a:r>
              <a:rPr lang="ru-RU" dirty="0" err="1"/>
              <a:t>бетоновода</a:t>
            </a:r>
            <a:r>
              <a:rPr lang="ru-RU" dirty="0"/>
              <a:t> на время продувки не менее 10 м;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укладывать </a:t>
            </a:r>
            <a:r>
              <a:rPr lang="ru-RU" dirty="0" err="1"/>
              <a:t>бетоноводы</a:t>
            </a:r>
            <a:r>
              <a:rPr lang="ru-RU" dirty="0"/>
              <a:t> на прокладки для снижения воздействия динамической нагрузки на арматурный каркас и опалубку при подаче бетона.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Удаление </a:t>
            </a:r>
            <a:r>
              <a:rPr lang="ru-RU" dirty="0"/>
              <a:t>пробки в </a:t>
            </a:r>
            <a:r>
              <a:rPr lang="ru-RU" dirty="0" err="1"/>
              <a:t>бетоноводе</a:t>
            </a:r>
            <a:r>
              <a:rPr lang="ru-RU" dirty="0"/>
              <a:t> сжатым воздухом допускается при условии: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наличия защитного щита у выходного отверстия </a:t>
            </a:r>
            <a:r>
              <a:rPr lang="ru-RU" dirty="0" err="1"/>
              <a:t>бетоновода</a:t>
            </a:r>
            <a:r>
              <a:rPr lang="ru-RU" dirty="0"/>
              <a:t>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нахождения работающих на расстоянии не менее 10 м от выходного отверстия </a:t>
            </a:r>
            <a:r>
              <a:rPr lang="ru-RU" dirty="0" err="1"/>
              <a:t>бетоновода</a:t>
            </a:r>
            <a:r>
              <a:rPr lang="ru-RU" dirty="0"/>
              <a:t>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/>
              <a:t>осуществления подачи воздуха в </a:t>
            </a:r>
            <a:r>
              <a:rPr lang="ru-RU" dirty="0" err="1"/>
              <a:t>бетоновод</a:t>
            </a:r>
            <a:r>
              <a:rPr lang="ru-RU" dirty="0"/>
              <a:t> равномерно, не превышая допустимого давления.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При </a:t>
            </a:r>
            <a:r>
              <a:rPr lang="ru-RU" dirty="0"/>
              <a:t>невозможности удаления пробки следует снять давление в </a:t>
            </a:r>
            <a:r>
              <a:rPr lang="ru-RU" dirty="0" err="1"/>
              <a:t>бетоноводе</a:t>
            </a:r>
            <a:r>
              <a:rPr lang="ru-RU" dirty="0"/>
              <a:t>, простукиванием найти место нахождения пробки в </a:t>
            </a:r>
            <a:r>
              <a:rPr lang="ru-RU" dirty="0" err="1"/>
              <a:t>бетоноводе</a:t>
            </a:r>
            <a:r>
              <a:rPr lang="ru-RU" dirty="0"/>
              <a:t>, </a:t>
            </a:r>
            <a:r>
              <a:rPr lang="ru-RU" dirty="0" err="1"/>
              <a:t>расстыковать</a:t>
            </a:r>
            <a:r>
              <a:rPr lang="ru-RU" dirty="0"/>
              <a:t> </a:t>
            </a:r>
            <a:r>
              <a:rPr lang="ru-RU" dirty="0" err="1"/>
              <a:t>бетоновод</a:t>
            </a:r>
            <a:r>
              <a:rPr lang="ru-RU" dirty="0"/>
              <a:t> и удалить пробку или заменить засоренное звено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Стрелка углом вверх 13"/>
          <p:cNvSpPr/>
          <p:nvPr/>
        </p:nvSpPr>
        <p:spPr>
          <a:xfrm rot="5400000">
            <a:off x="-24474" y="270002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углом вверх 14"/>
          <p:cNvSpPr/>
          <p:nvPr/>
        </p:nvSpPr>
        <p:spPr>
          <a:xfrm rot="5400000">
            <a:off x="-24474" y="2453097"/>
            <a:ext cx="850392" cy="731520"/>
          </a:xfrm>
          <a:prstGeom prst="bent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815161"/>
            <a:ext cx="9882214" cy="76944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/>
              <a:t>ИЗОЛЯЦИОННЫЕ РАБОТЫ</a:t>
            </a:r>
          </a:p>
        </p:txBody>
      </p:sp>
      <p:pic>
        <p:nvPicPr>
          <p:cNvPr id="6" name="Picture 2" descr="https://tskarteco.ru/assets/images/products/2705/klej-dlya-teploizolyacii-poligran-profi-25-kg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22" y="1872566"/>
            <a:ext cx="4544612" cy="292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teplogalaxy.ru/wp-content/uploads/2018/04/%D0%B3%D0%BE%D1%80%D1%8F%D1%87%D0%B8%D0%B9-%D0%B1%D0%B8%D1%82%D1%83%D0%B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4474" y="3138850"/>
            <a:ext cx="4043411" cy="265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st12.stpulscen.ru/images/product/437/493/197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325" y="4548737"/>
            <a:ext cx="4407690" cy="248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0163"/>
            <a:ext cx="1219199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8084" y="140364"/>
            <a:ext cx="88167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 изоляционных работ должна быть обеспечена выполнением содержащихся в организационно-технологической документации (ПОС, ППР и др.) следующих решений по безопасности труда: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722841535"/>
              </p:ext>
            </p:extLst>
          </p:nvPr>
        </p:nvGraphicFramePr>
        <p:xfrm>
          <a:off x="84766" y="1999148"/>
          <a:ext cx="7409896" cy="384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8608" y="1357867"/>
            <a:ext cx="4563391" cy="266720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5003" y="6133016"/>
            <a:ext cx="7320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Перед началом работ необходимо </a:t>
            </a:r>
            <a:r>
              <a:rPr lang="ru-RU" b="1" i="1" dirty="0">
                <a:solidFill>
                  <a:srgbClr val="0070C0"/>
                </a:solidFill>
              </a:rPr>
              <a:t>ознакомить под роспись работающих </a:t>
            </a:r>
            <a:r>
              <a:rPr lang="ru-RU" dirty="0">
                <a:solidFill>
                  <a:srgbClr val="0070C0"/>
                </a:solidFill>
              </a:rPr>
              <a:t>с решениями, предусмотренными в </a:t>
            </a:r>
            <a:r>
              <a:rPr lang="ru-RU" dirty="0" smtClean="0">
                <a:solidFill>
                  <a:srgbClr val="0070C0"/>
                </a:solidFill>
              </a:rPr>
              <a:t>ППР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8608" y="4248494"/>
            <a:ext cx="4563391" cy="24325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1502</TotalTime>
  <Words>3954</Words>
  <PresentationFormat>Произвольный</PresentationFormat>
  <Paragraphs>206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Oxranatrud</dc:creator>
  <cp:lastModifiedBy>Oxranatrud</cp:lastModifiedBy>
  <cp:revision>51</cp:revision>
  <dcterms:modified xsi:type="dcterms:W3CDTF">2025-02-12T13:21:39Z</dcterms:modified>
</cp:coreProperties>
</file>